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72" r:id="rId1"/>
  </p:sldMasterIdLst>
  <p:notesMasterIdLst>
    <p:notesMasterId r:id="rId17"/>
  </p:notesMasterIdLst>
  <p:handoutMasterIdLst>
    <p:handoutMasterId r:id="rId18"/>
  </p:handoutMasterIdLst>
  <p:sldIdLst>
    <p:sldId id="257" r:id="rId2"/>
    <p:sldId id="272" r:id="rId3"/>
    <p:sldId id="273" r:id="rId4"/>
    <p:sldId id="263" r:id="rId5"/>
    <p:sldId id="274" r:id="rId6"/>
    <p:sldId id="258" r:id="rId7"/>
    <p:sldId id="275" r:id="rId8"/>
    <p:sldId id="276" r:id="rId9"/>
    <p:sldId id="277" r:id="rId10"/>
    <p:sldId id="278" r:id="rId11"/>
    <p:sldId id="279" r:id="rId12"/>
    <p:sldId id="280" r:id="rId13"/>
    <p:sldId id="281" r:id="rId14"/>
    <p:sldId id="268" r:id="rId15"/>
    <p:sldId id="266" r:id="rId16"/>
  </p:sldIdLst>
  <p:sldSz cx="12192000" cy="6858000"/>
  <p:notesSz cx="6858000" cy="9144000"/>
  <p:defaultTextStyle>
    <a:defPPr rtl="0"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4" pos="240" userDrawn="1">
          <p15:clr>
            <a:srgbClr val="A4A3A4"/>
          </p15:clr>
        </p15:guide>
        <p15:guide id="6" orient="horz" pos="144" userDrawn="1">
          <p15:clr>
            <a:srgbClr val="A4A3A4"/>
          </p15:clr>
        </p15:guide>
        <p15:guide id="7" orient="horz" pos="4104" userDrawn="1">
          <p15:clr>
            <a:srgbClr val="A4A3A4"/>
          </p15:clr>
        </p15:guide>
        <p15:guide id="8" pos="7440" userDrawn="1">
          <p15:clr>
            <a:srgbClr val="A4A3A4"/>
          </p15:clr>
        </p15:guide>
        <p15:guide id="13" orient="horz" pos="1512" userDrawn="1">
          <p15:clr>
            <a:srgbClr val="A4A3A4"/>
          </p15:clr>
        </p15:guide>
        <p15:guide id="17" orient="horz" pos="2376" userDrawn="1">
          <p15:clr>
            <a:srgbClr val="A4A3A4"/>
          </p15:clr>
        </p15:guide>
        <p15:guide id="18" pos="4824" userDrawn="1">
          <p15:clr>
            <a:srgbClr val="A4A3A4"/>
          </p15:clr>
        </p15:guide>
        <p15:guide id="20" pos="2016" userDrawn="1">
          <p15:clr>
            <a:srgbClr val="A4A3A4"/>
          </p15:clr>
        </p15:guide>
        <p15:guide id="21" orient="horz" pos="1680" userDrawn="1">
          <p15:clr>
            <a:srgbClr val="A4A3A4"/>
          </p15:clr>
        </p15:guide>
        <p15:guide id="22" orient="horz" pos="1008" userDrawn="1">
          <p15:clr>
            <a:srgbClr val="A4A3A4"/>
          </p15:clr>
        </p15:guide>
        <p15:guide id="23" pos="408" userDrawn="1">
          <p15:clr>
            <a:srgbClr val="A4A3A4"/>
          </p15:clr>
        </p15:guide>
        <p15:guide id="24" orient="horz" pos="792" userDrawn="1">
          <p15:clr>
            <a:srgbClr val="A4A3A4"/>
          </p15:clr>
        </p15:guide>
        <p15:guide id="25" orient="horz" pos="2760" userDrawn="1">
          <p15:clr>
            <a:srgbClr val="A4A3A4"/>
          </p15:clr>
        </p15:guide>
        <p15:guide id="26" orient="horz" pos="3024" userDrawn="1">
          <p15:clr>
            <a:srgbClr val="A4A3A4"/>
          </p15:clr>
        </p15:guide>
        <p15:guide id="27" pos="3840" userDrawn="1">
          <p15:clr>
            <a:srgbClr val="A4A3A4"/>
          </p15:clr>
        </p15:guide>
        <p15:guide id="28" orient="horz" pos="22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0353F"/>
    <a:srgbClr val="43CDD9"/>
    <a:srgbClr val="667181"/>
    <a:srgbClr val="BABABA"/>
    <a:srgbClr val="DBDBDB"/>
    <a:srgbClr val="85E0E7"/>
    <a:srgbClr val="515A6B"/>
    <a:srgbClr val="AFBBBD"/>
    <a:srgbClr val="8FA0A3"/>
    <a:srgbClr val="5FD6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6292" autoAdjust="0"/>
  </p:normalViewPr>
  <p:slideViewPr>
    <p:cSldViewPr snapToGrid="0" showGuides="1">
      <p:cViewPr varScale="1">
        <p:scale>
          <a:sx n="67" d="100"/>
          <a:sy n="67" d="100"/>
        </p:scale>
        <p:origin x="644" y="44"/>
      </p:cViewPr>
      <p:guideLst>
        <p:guide pos="240"/>
        <p:guide orient="horz" pos="144"/>
        <p:guide orient="horz" pos="4104"/>
        <p:guide pos="7440"/>
        <p:guide orient="horz" pos="1512"/>
        <p:guide orient="horz" pos="2376"/>
        <p:guide pos="4824"/>
        <p:guide pos="2016"/>
        <p:guide orient="horz" pos="1680"/>
        <p:guide orient="horz" pos="1008"/>
        <p:guide pos="408"/>
        <p:guide orient="horz" pos="792"/>
        <p:guide orient="horz" pos="2760"/>
        <p:guide orient="horz" pos="3024"/>
        <p:guide pos="3840"/>
        <p:guide orient="horz" pos="22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2778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Datenreihe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98A3AD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51DE-481D-80B4-5A96AB882B40}"/>
              </c:ext>
            </c:extLst>
          </c:dPt>
          <c:dPt>
            <c:idx val="1"/>
            <c:invertIfNegative val="0"/>
            <c:bubble3D val="0"/>
            <c:spPr>
              <a:solidFill>
                <a:srgbClr val="66718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51DE-481D-80B4-5A96AB882B40}"/>
              </c:ext>
            </c:extLst>
          </c:dPt>
          <c:dPt>
            <c:idx val="2"/>
            <c:invertIfNegative val="0"/>
            <c:bubble3D val="0"/>
            <c:spPr>
              <a:solidFill>
                <a:srgbClr val="30353F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51DE-481D-80B4-5A96AB882B40}"/>
              </c:ext>
            </c:extLst>
          </c:dPt>
          <c:cat>
            <c:numRef>
              <c:f>Sheet1!$A$2:$A$4</c:f>
              <c:numCache>
                <c:formatCode>General</c:formatCode>
                <c:ptCount val="3"/>
              </c:numCache>
            </c:numRef>
          </c:cat>
          <c:val>
            <c:numRef>
              <c:f>Sheet1!$B$2:$B$4</c:f>
              <c:numCache>
                <c:formatCode>General</c:formatCode>
                <c:ptCount val="3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51DE-481D-80B4-5A96AB882B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Spalte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Sheet1!$A$2:$A$4</c:f>
              <c:numCache>
                <c:formatCode>General</c:formatCode>
                <c:ptCount val="3"/>
              </c:numCache>
            </c:numRef>
          </c:cat>
          <c:val>
            <c:numRef>
              <c:f>Sheet1!$C$2:$C$4</c:f>
              <c:numCache>
                <c:formatCode>General</c:formatCode>
                <c:ptCount val="3"/>
              </c:numCache>
            </c:numRef>
          </c:val>
          <c:extLst>
            <c:ext xmlns:c16="http://schemas.microsoft.com/office/drawing/2014/chart" uri="{C3380CC4-5D6E-409C-BE32-E72D297353CC}">
              <c16:uniqueId val="{00000007-51DE-481D-80B4-5A96AB882B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Spalte 1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numRef>
              <c:f>Sheet1!$A$2:$A$4</c:f>
              <c:numCache>
                <c:formatCode>General</c:formatCode>
                <c:ptCount val="3"/>
              </c:numCache>
            </c:numRef>
          </c:cat>
          <c:val>
            <c:numRef>
              <c:f>Sheet1!$D$2:$D$4</c:f>
              <c:numCache>
                <c:formatCode>General</c:formatCode>
                <c:ptCount val="3"/>
              </c:numCache>
            </c:numRef>
          </c:val>
          <c:extLst>
            <c:ext xmlns:c16="http://schemas.microsoft.com/office/drawing/2014/chart" uri="{C3380CC4-5D6E-409C-BE32-E72D297353CC}">
              <c16:uniqueId val="{00000008-51DE-481D-80B4-5A96AB882B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69"/>
        <c:overlap val="100"/>
        <c:axId val="-1735754960"/>
        <c:axId val="-1735756048"/>
      </c:barChart>
      <c:catAx>
        <c:axId val="-173575496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-1735756048"/>
        <c:crosses val="autoZero"/>
        <c:auto val="1"/>
        <c:lblAlgn val="ctr"/>
        <c:lblOffset val="100"/>
        <c:noMultiLvlLbl val="0"/>
      </c:catAx>
      <c:valAx>
        <c:axId val="-1735756048"/>
        <c:scaling>
          <c:orientation val="minMax"/>
        </c:scaling>
        <c:delete val="1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-17357549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11E834E-73EA-4371-A1FC-44CEC8FC93FD}" type="doc">
      <dgm:prSet loTypeId="urn:microsoft.com/office/officeart/2005/8/layout/cycle1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AT"/>
        </a:p>
      </dgm:t>
    </dgm:pt>
    <dgm:pt modelId="{3C93FA68-47D8-4E3D-B319-28631C845FBA}">
      <dgm:prSet phldrT="[Text]"/>
      <dgm:spPr/>
      <dgm:t>
        <a:bodyPr/>
        <a:lstStyle/>
        <a:p>
          <a:r>
            <a:rPr lang="de-AT" dirty="0"/>
            <a:t>Most </a:t>
          </a:r>
          <a:r>
            <a:rPr lang="de-AT" dirty="0" err="1"/>
            <a:t>common</a:t>
          </a:r>
          <a:r>
            <a:rPr lang="de-AT" dirty="0"/>
            <a:t> </a:t>
          </a:r>
          <a:r>
            <a:rPr lang="de-AT" dirty="0" err="1"/>
            <a:t>transportation</a:t>
          </a:r>
          <a:r>
            <a:rPr lang="de-AT" dirty="0"/>
            <a:t> </a:t>
          </a:r>
          <a:r>
            <a:rPr lang="de-AT" dirty="0" err="1"/>
            <a:t>method</a:t>
          </a:r>
          <a:endParaRPr lang="de-AT" dirty="0"/>
        </a:p>
      </dgm:t>
    </dgm:pt>
    <dgm:pt modelId="{9D2DDBFD-A200-478D-9592-B551A906FB24}" type="parTrans" cxnId="{10A5506B-EB27-494B-B439-6979D47F830B}">
      <dgm:prSet/>
      <dgm:spPr/>
      <dgm:t>
        <a:bodyPr/>
        <a:lstStyle/>
        <a:p>
          <a:endParaRPr lang="de-AT"/>
        </a:p>
      </dgm:t>
    </dgm:pt>
    <dgm:pt modelId="{0550FA91-D640-4D5F-87F9-2EE0DDC66FC8}" type="sibTrans" cxnId="{10A5506B-EB27-494B-B439-6979D47F830B}">
      <dgm:prSet/>
      <dgm:spPr/>
      <dgm:t>
        <a:bodyPr/>
        <a:lstStyle/>
        <a:p>
          <a:endParaRPr lang="de-AT"/>
        </a:p>
      </dgm:t>
    </dgm:pt>
    <dgm:pt modelId="{6C44CFFF-22AB-4299-A4F2-ABB5031D8D1D}">
      <dgm:prSet phldrT="[Text]"/>
      <dgm:spPr/>
      <dgm:t>
        <a:bodyPr/>
        <a:lstStyle/>
        <a:p>
          <a:r>
            <a:rPr lang="de-AT" dirty="0" err="1"/>
            <a:t>Saving</a:t>
          </a:r>
          <a:r>
            <a:rPr lang="de-AT" dirty="0"/>
            <a:t> </a:t>
          </a:r>
          <a:r>
            <a:rPr lang="de-AT" dirty="0" err="1"/>
            <a:t>lives</a:t>
          </a:r>
          <a:r>
            <a:rPr lang="de-AT" dirty="0"/>
            <a:t> &amp; permanent </a:t>
          </a:r>
          <a:r>
            <a:rPr lang="de-AT" dirty="0" err="1"/>
            <a:t>injuries</a:t>
          </a:r>
          <a:endParaRPr lang="de-AT" dirty="0"/>
        </a:p>
      </dgm:t>
    </dgm:pt>
    <dgm:pt modelId="{075A29B4-200F-41F7-925B-68E96382D815}" type="parTrans" cxnId="{1504ACF0-FF74-46B1-B117-CE506C35794C}">
      <dgm:prSet/>
      <dgm:spPr/>
      <dgm:t>
        <a:bodyPr/>
        <a:lstStyle/>
        <a:p>
          <a:endParaRPr lang="de-AT"/>
        </a:p>
      </dgm:t>
    </dgm:pt>
    <dgm:pt modelId="{B22DFC48-25F6-4351-B936-25C0C036B2F6}" type="sibTrans" cxnId="{1504ACF0-FF74-46B1-B117-CE506C35794C}">
      <dgm:prSet/>
      <dgm:spPr/>
      <dgm:t>
        <a:bodyPr/>
        <a:lstStyle/>
        <a:p>
          <a:endParaRPr lang="de-AT"/>
        </a:p>
      </dgm:t>
    </dgm:pt>
    <dgm:pt modelId="{762EB761-7141-4450-96A0-3EEEB51C3371}">
      <dgm:prSet phldrT="[Text]"/>
      <dgm:spPr/>
      <dgm:t>
        <a:bodyPr/>
        <a:lstStyle/>
        <a:p>
          <a:r>
            <a:rPr lang="de-AT" dirty="0"/>
            <a:t>Create Awareness</a:t>
          </a:r>
        </a:p>
      </dgm:t>
    </dgm:pt>
    <dgm:pt modelId="{3A974F1A-BCC8-4021-908B-7CAD5D53E7DE}" type="parTrans" cxnId="{9ED81469-86D9-47D1-9557-8DDE71A5067D}">
      <dgm:prSet/>
      <dgm:spPr/>
      <dgm:t>
        <a:bodyPr/>
        <a:lstStyle/>
        <a:p>
          <a:endParaRPr lang="de-AT"/>
        </a:p>
      </dgm:t>
    </dgm:pt>
    <dgm:pt modelId="{105BEF1E-2CC7-430B-BC4D-88B1DB614DA8}" type="sibTrans" cxnId="{9ED81469-86D9-47D1-9557-8DDE71A5067D}">
      <dgm:prSet/>
      <dgm:spPr/>
      <dgm:t>
        <a:bodyPr/>
        <a:lstStyle/>
        <a:p>
          <a:endParaRPr lang="de-AT"/>
        </a:p>
      </dgm:t>
    </dgm:pt>
    <dgm:pt modelId="{1A878361-CF0E-4F55-A8B4-3ADE3A3A2159}">
      <dgm:prSet phldrT="[Text]"/>
      <dgm:spPr/>
      <dgm:t>
        <a:bodyPr/>
        <a:lstStyle/>
        <a:p>
          <a:r>
            <a:rPr lang="de-AT" dirty="0"/>
            <a:t>Vulnerable Locations</a:t>
          </a:r>
        </a:p>
      </dgm:t>
    </dgm:pt>
    <dgm:pt modelId="{E279659B-022A-4748-9BEB-FB7EE1FB3DEE}" type="parTrans" cxnId="{56D4B41B-3BBC-4847-9D8A-B9CDDE2CF964}">
      <dgm:prSet/>
      <dgm:spPr/>
      <dgm:t>
        <a:bodyPr/>
        <a:lstStyle/>
        <a:p>
          <a:endParaRPr lang="de-AT"/>
        </a:p>
      </dgm:t>
    </dgm:pt>
    <dgm:pt modelId="{2795AF38-D6BF-43A1-8843-918CCAA34102}" type="sibTrans" cxnId="{56D4B41B-3BBC-4847-9D8A-B9CDDE2CF964}">
      <dgm:prSet/>
      <dgm:spPr/>
      <dgm:t>
        <a:bodyPr/>
        <a:lstStyle/>
        <a:p>
          <a:endParaRPr lang="de-AT"/>
        </a:p>
      </dgm:t>
    </dgm:pt>
    <dgm:pt modelId="{4C24AF11-D922-41C4-923A-7657A09DA7E3}">
      <dgm:prSet phldrT="[Text]"/>
      <dgm:spPr/>
      <dgm:t>
        <a:bodyPr/>
        <a:lstStyle/>
        <a:p>
          <a:r>
            <a:rPr lang="de-AT" dirty="0"/>
            <a:t>Fitting </a:t>
          </a:r>
          <a:r>
            <a:rPr lang="de-AT" dirty="0" err="1"/>
            <a:t>the</a:t>
          </a:r>
          <a:r>
            <a:rPr lang="de-AT" dirty="0"/>
            <a:t> Data </a:t>
          </a:r>
          <a:r>
            <a:rPr lang="de-AT" dirty="0" err="1"/>
            <a:t>into</a:t>
          </a:r>
          <a:r>
            <a:rPr lang="de-AT" dirty="0"/>
            <a:t> </a:t>
          </a:r>
          <a:r>
            <a:rPr lang="de-AT" dirty="0" err="1"/>
            <a:t>Machine</a:t>
          </a:r>
          <a:r>
            <a:rPr lang="de-AT" dirty="0"/>
            <a:t> Learning Models</a:t>
          </a:r>
        </a:p>
      </dgm:t>
    </dgm:pt>
    <dgm:pt modelId="{BCE3EFA7-9E64-4A35-8303-3FDD57B4F6CD}" type="parTrans" cxnId="{2AEC8B70-C117-49FD-BF52-CA905F4FBF3F}">
      <dgm:prSet/>
      <dgm:spPr/>
      <dgm:t>
        <a:bodyPr/>
        <a:lstStyle/>
        <a:p>
          <a:endParaRPr lang="de-AT"/>
        </a:p>
      </dgm:t>
    </dgm:pt>
    <dgm:pt modelId="{C89BE59D-E648-429C-88C8-51A78288BFFB}" type="sibTrans" cxnId="{2AEC8B70-C117-49FD-BF52-CA905F4FBF3F}">
      <dgm:prSet/>
      <dgm:spPr/>
      <dgm:t>
        <a:bodyPr/>
        <a:lstStyle/>
        <a:p>
          <a:endParaRPr lang="de-AT"/>
        </a:p>
      </dgm:t>
    </dgm:pt>
    <dgm:pt modelId="{8E6CE1D4-15E4-43AB-937B-8D3BF47FBF6F}">
      <dgm:prSet phldrT="[Text]"/>
      <dgm:spPr/>
      <dgm:t>
        <a:bodyPr/>
        <a:lstStyle/>
        <a:p>
          <a:r>
            <a:rPr lang="de-AT" dirty="0" err="1"/>
            <a:t>Reducing</a:t>
          </a:r>
          <a:r>
            <a:rPr lang="de-AT" dirty="0"/>
            <a:t> Traffic</a:t>
          </a:r>
        </a:p>
      </dgm:t>
    </dgm:pt>
    <dgm:pt modelId="{5CA4445E-5D81-4901-8E77-BF1A965C16EE}" type="parTrans" cxnId="{9D022E45-42CF-4398-A86A-1C7FBB79702D}">
      <dgm:prSet/>
      <dgm:spPr/>
      <dgm:t>
        <a:bodyPr/>
        <a:lstStyle/>
        <a:p>
          <a:endParaRPr lang="de-AT"/>
        </a:p>
      </dgm:t>
    </dgm:pt>
    <dgm:pt modelId="{D5B25277-6FEF-408B-9254-1DE5264AD684}" type="sibTrans" cxnId="{9D022E45-42CF-4398-A86A-1C7FBB79702D}">
      <dgm:prSet/>
      <dgm:spPr/>
      <dgm:t>
        <a:bodyPr/>
        <a:lstStyle/>
        <a:p>
          <a:endParaRPr lang="de-AT"/>
        </a:p>
      </dgm:t>
    </dgm:pt>
    <dgm:pt modelId="{13A16A9D-3058-4A0F-A99C-8733CE39A42B}" type="pres">
      <dgm:prSet presAssocID="{011E834E-73EA-4371-A1FC-44CEC8FC93FD}" presName="cycle" presStyleCnt="0">
        <dgm:presLayoutVars>
          <dgm:dir/>
          <dgm:resizeHandles val="exact"/>
        </dgm:presLayoutVars>
      </dgm:prSet>
      <dgm:spPr/>
    </dgm:pt>
    <dgm:pt modelId="{AF3384D9-5FFE-4D38-B334-92A07BFDDB28}" type="pres">
      <dgm:prSet presAssocID="{3C93FA68-47D8-4E3D-B319-28631C845FBA}" presName="dummy" presStyleCnt="0"/>
      <dgm:spPr/>
    </dgm:pt>
    <dgm:pt modelId="{8568D58D-9501-4B45-9644-256F3E1D5060}" type="pres">
      <dgm:prSet presAssocID="{3C93FA68-47D8-4E3D-B319-28631C845FBA}" presName="node" presStyleLbl="revTx" presStyleIdx="0" presStyleCnt="6">
        <dgm:presLayoutVars>
          <dgm:bulletEnabled val="1"/>
        </dgm:presLayoutVars>
      </dgm:prSet>
      <dgm:spPr/>
    </dgm:pt>
    <dgm:pt modelId="{4AE37CED-D691-4A70-BD38-9EAE4A38267C}" type="pres">
      <dgm:prSet presAssocID="{0550FA91-D640-4D5F-87F9-2EE0DDC66FC8}" presName="sibTrans" presStyleLbl="node1" presStyleIdx="0" presStyleCnt="6"/>
      <dgm:spPr/>
    </dgm:pt>
    <dgm:pt modelId="{11937095-62B4-4AF8-9994-5798F38BE344}" type="pres">
      <dgm:prSet presAssocID="{6C44CFFF-22AB-4299-A4F2-ABB5031D8D1D}" presName="dummy" presStyleCnt="0"/>
      <dgm:spPr/>
    </dgm:pt>
    <dgm:pt modelId="{E6988A74-A655-4627-96EC-3B354A1B5106}" type="pres">
      <dgm:prSet presAssocID="{6C44CFFF-22AB-4299-A4F2-ABB5031D8D1D}" presName="node" presStyleLbl="revTx" presStyleIdx="1" presStyleCnt="6">
        <dgm:presLayoutVars>
          <dgm:bulletEnabled val="1"/>
        </dgm:presLayoutVars>
      </dgm:prSet>
      <dgm:spPr/>
    </dgm:pt>
    <dgm:pt modelId="{04437537-4872-412A-8F0E-D2D7FF03BF18}" type="pres">
      <dgm:prSet presAssocID="{B22DFC48-25F6-4351-B936-25C0C036B2F6}" presName="sibTrans" presStyleLbl="node1" presStyleIdx="1" presStyleCnt="6"/>
      <dgm:spPr/>
    </dgm:pt>
    <dgm:pt modelId="{E14D6F34-202F-488B-9F11-3205BD8B3B34}" type="pres">
      <dgm:prSet presAssocID="{762EB761-7141-4450-96A0-3EEEB51C3371}" presName="dummy" presStyleCnt="0"/>
      <dgm:spPr/>
    </dgm:pt>
    <dgm:pt modelId="{62567279-F292-4529-A1B5-5A75AB4C5A6D}" type="pres">
      <dgm:prSet presAssocID="{762EB761-7141-4450-96A0-3EEEB51C3371}" presName="node" presStyleLbl="revTx" presStyleIdx="2" presStyleCnt="6">
        <dgm:presLayoutVars>
          <dgm:bulletEnabled val="1"/>
        </dgm:presLayoutVars>
      </dgm:prSet>
      <dgm:spPr/>
    </dgm:pt>
    <dgm:pt modelId="{9268FC53-1CD0-4288-BEE1-74A69E920004}" type="pres">
      <dgm:prSet presAssocID="{105BEF1E-2CC7-430B-BC4D-88B1DB614DA8}" presName="sibTrans" presStyleLbl="node1" presStyleIdx="2" presStyleCnt="6"/>
      <dgm:spPr/>
    </dgm:pt>
    <dgm:pt modelId="{BE849DEF-C4FB-4079-A1F3-A8EE0A53BEB5}" type="pres">
      <dgm:prSet presAssocID="{1A878361-CF0E-4F55-A8B4-3ADE3A3A2159}" presName="dummy" presStyleCnt="0"/>
      <dgm:spPr/>
    </dgm:pt>
    <dgm:pt modelId="{E98D2F65-109E-465A-BD05-51A870112408}" type="pres">
      <dgm:prSet presAssocID="{1A878361-CF0E-4F55-A8B4-3ADE3A3A2159}" presName="node" presStyleLbl="revTx" presStyleIdx="3" presStyleCnt="6">
        <dgm:presLayoutVars>
          <dgm:bulletEnabled val="1"/>
        </dgm:presLayoutVars>
      </dgm:prSet>
      <dgm:spPr/>
    </dgm:pt>
    <dgm:pt modelId="{B7FD26F2-ECF2-4596-BDC1-193A18F56468}" type="pres">
      <dgm:prSet presAssocID="{2795AF38-D6BF-43A1-8843-918CCAA34102}" presName="sibTrans" presStyleLbl="node1" presStyleIdx="3" presStyleCnt="6"/>
      <dgm:spPr/>
    </dgm:pt>
    <dgm:pt modelId="{5699A90A-6FBB-4165-A189-DCE23BEBEE4A}" type="pres">
      <dgm:prSet presAssocID="{4C24AF11-D922-41C4-923A-7657A09DA7E3}" presName="dummy" presStyleCnt="0"/>
      <dgm:spPr/>
    </dgm:pt>
    <dgm:pt modelId="{89E2A710-0DCF-492C-B018-90A122AE703D}" type="pres">
      <dgm:prSet presAssocID="{4C24AF11-D922-41C4-923A-7657A09DA7E3}" presName="node" presStyleLbl="revTx" presStyleIdx="4" presStyleCnt="6">
        <dgm:presLayoutVars>
          <dgm:bulletEnabled val="1"/>
        </dgm:presLayoutVars>
      </dgm:prSet>
      <dgm:spPr/>
    </dgm:pt>
    <dgm:pt modelId="{42744F50-4C3A-416A-A7E9-DF0AEAD9D01F}" type="pres">
      <dgm:prSet presAssocID="{C89BE59D-E648-429C-88C8-51A78288BFFB}" presName="sibTrans" presStyleLbl="node1" presStyleIdx="4" presStyleCnt="6"/>
      <dgm:spPr/>
    </dgm:pt>
    <dgm:pt modelId="{3556352F-5440-433C-9480-F86C74BAC540}" type="pres">
      <dgm:prSet presAssocID="{8E6CE1D4-15E4-43AB-937B-8D3BF47FBF6F}" presName="dummy" presStyleCnt="0"/>
      <dgm:spPr/>
    </dgm:pt>
    <dgm:pt modelId="{D7AC8FB5-D44A-4FD2-9EFE-9F2ECCCF23FE}" type="pres">
      <dgm:prSet presAssocID="{8E6CE1D4-15E4-43AB-937B-8D3BF47FBF6F}" presName="node" presStyleLbl="revTx" presStyleIdx="5" presStyleCnt="6">
        <dgm:presLayoutVars>
          <dgm:bulletEnabled val="1"/>
        </dgm:presLayoutVars>
      </dgm:prSet>
      <dgm:spPr/>
    </dgm:pt>
    <dgm:pt modelId="{0F76518D-5653-4537-9ECC-DBE82F39CB89}" type="pres">
      <dgm:prSet presAssocID="{D5B25277-6FEF-408B-9254-1DE5264AD684}" presName="sibTrans" presStyleLbl="node1" presStyleIdx="5" presStyleCnt="6"/>
      <dgm:spPr/>
    </dgm:pt>
  </dgm:ptLst>
  <dgm:cxnLst>
    <dgm:cxn modelId="{56D4B41B-3BBC-4847-9D8A-B9CDDE2CF964}" srcId="{011E834E-73EA-4371-A1FC-44CEC8FC93FD}" destId="{1A878361-CF0E-4F55-A8B4-3ADE3A3A2159}" srcOrd="3" destOrd="0" parTransId="{E279659B-022A-4748-9BEB-FB7EE1FB3DEE}" sibTransId="{2795AF38-D6BF-43A1-8843-918CCAA34102}"/>
    <dgm:cxn modelId="{B0E8BF61-782B-4ACA-AD04-4789F2AC0C26}" type="presOf" srcId="{8E6CE1D4-15E4-43AB-937B-8D3BF47FBF6F}" destId="{D7AC8FB5-D44A-4FD2-9EFE-9F2ECCCF23FE}" srcOrd="0" destOrd="0" presId="urn:microsoft.com/office/officeart/2005/8/layout/cycle1"/>
    <dgm:cxn modelId="{9D022E45-42CF-4398-A86A-1C7FBB79702D}" srcId="{011E834E-73EA-4371-A1FC-44CEC8FC93FD}" destId="{8E6CE1D4-15E4-43AB-937B-8D3BF47FBF6F}" srcOrd="5" destOrd="0" parTransId="{5CA4445E-5D81-4901-8E77-BF1A965C16EE}" sibTransId="{D5B25277-6FEF-408B-9254-1DE5264AD684}"/>
    <dgm:cxn modelId="{7AB3F466-4B22-4B80-BCEE-577BCE6736CF}" type="presOf" srcId="{011E834E-73EA-4371-A1FC-44CEC8FC93FD}" destId="{13A16A9D-3058-4A0F-A99C-8733CE39A42B}" srcOrd="0" destOrd="0" presId="urn:microsoft.com/office/officeart/2005/8/layout/cycle1"/>
    <dgm:cxn modelId="{9ED81469-86D9-47D1-9557-8DDE71A5067D}" srcId="{011E834E-73EA-4371-A1FC-44CEC8FC93FD}" destId="{762EB761-7141-4450-96A0-3EEEB51C3371}" srcOrd="2" destOrd="0" parTransId="{3A974F1A-BCC8-4021-908B-7CAD5D53E7DE}" sibTransId="{105BEF1E-2CC7-430B-BC4D-88B1DB614DA8}"/>
    <dgm:cxn modelId="{10A5506B-EB27-494B-B439-6979D47F830B}" srcId="{011E834E-73EA-4371-A1FC-44CEC8FC93FD}" destId="{3C93FA68-47D8-4E3D-B319-28631C845FBA}" srcOrd="0" destOrd="0" parTransId="{9D2DDBFD-A200-478D-9592-B551A906FB24}" sibTransId="{0550FA91-D640-4D5F-87F9-2EE0DDC66FC8}"/>
    <dgm:cxn modelId="{9B6A324D-190A-4A7C-A2D7-AF0BB1ACAACF}" type="presOf" srcId="{0550FA91-D640-4D5F-87F9-2EE0DDC66FC8}" destId="{4AE37CED-D691-4A70-BD38-9EAE4A38267C}" srcOrd="0" destOrd="0" presId="urn:microsoft.com/office/officeart/2005/8/layout/cycle1"/>
    <dgm:cxn modelId="{2B83664E-4797-4CC8-9CC1-E184BB5E5C68}" type="presOf" srcId="{6C44CFFF-22AB-4299-A4F2-ABB5031D8D1D}" destId="{E6988A74-A655-4627-96EC-3B354A1B5106}" srcOrd="0" destOrd="0" presId="urn:microsoft.com/office/officeart/2005/8/layout/cycle1"/>
    <dgm:cxn modelId="{2AEC8B70-C117-49FD-BF52-CA905F4FBF3F}" srcId="{011E834E-73EA-4371-A1FC-44CEC8FC93FD}" destId="{4C24AF11-D922-41C4-923A-7657A09DA7E3}" srcOrd="4" destOrd="0" parTransId="{BCE3EFA7-9E64-4A35-8303-3FDD57B4F6CD}" sibTransId="{C89BE59D-E648-429C-88C8-51A78288BFFB}"/>
    <dgm:cxn modelId="{6D7C3F76-EAC4-45D6-9041-C248F711D8AA}" type="presOf" srcId="{4C24AF11-D922-41C4-923A-7657A09DA7E3}" destId="{89E2A710-0DCF-492C-B018-90A122AE703D}" srcOrd="0" destOrd="0" presId="urn:microsoft.com/office/officeart/2005/8/layout/cycle1"/>
    <dgm:cxn modelId="{E6D92287-C7CD-4478-804A-D50B32761518}" type="presOf" srcId="{D5B25277-6FEF-408B-9254-1DE5264AD684}" destId="{0F76518D-5653-4537-9ECC-DBE82F39CB89}" srcOrd="0" destOrd="0" presId="urn:microsoft.com/office/officeart/2005/8/layout/cycle1"/>
    <dgm:cxn modelId="{D6C67491-110C-4187-B9B4-729CDD5F4A33}" type="presOf" srcId="{C89BE59D-E648-429C-88C8-51A78288BFFB}" destId="{42744F50-4C3A-416A-A7E9-DF0AEAD9D01F}" srcOrd="0" destOrd="0" presId="urn:microsoft.com/office/officeart/2005/8/layout/cycle1"/>
    <dgm:cxn modelId="{F067AEAD-16D0-464E-A9AC-BEA728D5070F}" type="presOf" srcId="{1A878361-CF0E-4F55-A8B4-3ADE3A3A2159}" destId="{E98D2F65-109E-465A-BD05-51A870112408}" srcOrd="0" destOrd="0" presId="urn:microsoft.com/office/officeart/2005/8/layout/cycle1"/>
    <dgm:cxn modelId="{BA7CACB0-3AAC-47A0-9AFB-B5D586709CB6}" type="presOf" srcId="{B22DFC48-25F6-4351-B936-25C0C036B2F6}" destId="{04437537-4872-412A-8F0E-D2D7FF03BF18}" srcOrd="0" destOrd="0" presId="urn:microsoft.com/office/officeart/2005/8/layout/cycle1"/>
    <dgm:cxn modelId="{21FC0CD1-E410-43F0-A3EA-CD46E1AB1736}" type="presOf" srcId="{2795AF38-D6BF-43A1-8843-918CCAA34102}" destId="{B7FD26F2-ECF2-4596-BDC1-193A18F56468}" srcOrd="0" destOrd="0" presId="urn:microsoft.com/office/officeart/2005/8/layout/cycle1"/>
    <dgm:cxn modelId="{FFF23FDB-51EF-4C2D-B5A8-4E6C6316D262}" type="presOf" srcId="{3C93FA68-47D8-4E3D-B319-28631C845FBA}" destId="{8568D58D-9501-4B45-9644-256F3E1D5060}" srcOrd="0" destOrd="0" presId="urn:microsoft.com/office/officeart/2005/8/layout/cycle1"/>
    <dgm:cxn modelId="{F1C82DED-D212-4411-80BB-E5B17AC3EB88}" type="presOf" srcId="{105BEF1E-2CC7-430B-BC4D-88B1DB614DA8}" destId="{9268FC53-1CD0-4288-BEE1-74A69E920004}" srcOrd="0" destOrd="0" presId="urn:microsoft.com/office/officeart/2005/8/layout/cycle1"/>
    <dgm:cxn modelId="{1504ACF0-FF74-46B1-B117-CE506C35794C}" srcId="{011E834E-73EA-4371-A1FC-44CEC8FC93FD}" destId="{6C44CFFF-22AB-4299-A4F2-ABB5031D8D1D}" srcOrd="1" destOrd="0" parTransId="{075A29B4-200F-41F7-925B-68E96382D815}" sibTransId="{B22DFC48-25F6-4351-B936-25C0C036B2F6}"/>
    <dgm:cxn modelId="{6E5BF3FA-3513-494B-9FD4-F742B4E45263}" type="presOf" srcId="{762EB761-7141-4450-96A0-3EEEB51C3371}" destId="{62567279-F292-4529-A1B5-5A75AB4C5A6D}" srcOrd="0" destOrd="0" presId="urn:microsoft.com/office/officeart/2005/8/layout/cycle1"/>
    <dgm:cxn modelId="{250E742A-DA80-478B-ABBD-B110EC1DAA27}" type="presParOf" srcId="{13A16A9D-3058-4A0F-A99C-8733CE39A42B}" destId="{AF3384D9-5FFE-4D38-B334-92A07BFDDB28}" srcOrd="0" destOrd="0" presId="urn:microsoft.com/office/officeart/2005/8/layout/cycle1"/>
    <dgm:cxn modelId="{BA2EB53F-181B-4A29-96A3-D6222332AE00}" type="presParOf" srcId="{13A16A9D-3058-4A0F-A99C-8733CE39A42B}" destId="{8568D58D-9501-4B45-9644-256F3E1D5060}" srcOrd="1" destOrd="0" presId="urn:microsoft.com/office/officeart/2005/8/layout/cycle1"/>
    <dgm:cxn modelId="{CEB9EDE2-95C0-4C3A-B705-B4F13232B87B}" type="presParOf" srcId="{13A16A9D-3058-4A0F-A99C-8733CE39A42B}" destId="{4AE37CED-D691-4A70-BD38-9EAE4A38267C}" srcOrd="2" destOrd="0" presId="urn:microsoft.com/office/officeart/2005/8/layout/cycle1"/>
    <dgm:cxn modelId="{2B3164A5-9AF9-454E-9962-082BA9247FD5}" type="presParOf" srcId="{13A16A9D-3058-4A0F-A99C-8733CE39A42B}" destId="{11937095-62B4-4AF8-9994-5798F38BE344}" srcOrd="3" destOrd="0" presId="urn:microsoft.com/office/officeart/2005/8/layout/cycle1"/>
    <dgm:cxn modelId="{85786869-A3DC-42A4-92E0-7C0B333B11A7}" type="presParOf" srcId="{13A16A9D-3058-4A0F-A99C-8733CE39A42B}" destId="{E6988A74-A655-4627-96EC-3B354A1B5106}" srcOrd="4" destOrd="0" presId="urn:microsoft.com/office/officeart/2005/8/layout/cycle1"/>
    <dgm:cxn modelId="{A20C4294-7179-468B-86F7-EDCB5B34E6B6}" type="presParOf" srcId="{13A16A9D-3058-4A0F-A99C-8733CE39A42B}" destId="{04437537-4872-412A-8F0E-D2D7FF03BF18}" srcOrd="5" destOrd="0" presId="urn:microsoft.com/office/officeart/2005/8/layout/cycle1"/>
    <dgm:cxn modelId="{0DA4DE22-3D08-46ED-AE18-2AD8B040B9C4}" type="presParOf" srcId="{13A16A9D-3058-4A0F-A99C-8733CE39A42B}" destId="{E14D6F34-202F-488B-9F11-3205BD8B3B34}" srcOrd="6" destOrd="0" presId="urn:microsoft.com/office/officeart/2005/8/layout/cycle1"/>
    <dgm:cxn modelId="{A41B995F-83DC-4497-AB5F-9569234EB823}" type="presParOf" srcId="{13A16A9D-3058-4A0F-A99C-8733CE39A42B}" destId="{62567279-F292-4529-A1B5-5A75AB4C5A6D}" srcOrd="7" destOrd="0" presId="urn:microsoft.com/office/officeart/2005/8/layout/cycle1"/>
    <dgm:cxn modelId="{42A8377E-57FA-4D35-86D3-3A1FFB69E1B9}" type="presParOf" srcId="{13A16A9D-3058-4A0F-A99C-8733CE39A42B}" destId="{9268FC53-1CD0-4288-BEE1-74A69E920004}" srcOrd="8" destOrd="0" presId="urn:microsoft.com/office/officeart/2005/8/layout/cycle1"/>
    <dgm:cxn modelId="{2A95EAC0-0C19-42E2-B14F-EF0FDABFB349}" type="presParOf" srcId="{13A16A9D-3058-4A0F-A99C-8733CE39A42B}" destId="{BE849DEF-C4FB-4079-A1F3-A8EE0A53BEB5}" srcOrd="9" destOrd="0" presId="urn:microsoft.com/office/officeart/2005/8/layout/cycle1"/>
    <dgm:cxn modelId="{36C4E62A-7A94-4F67-8FA7-BBD01365AA65}" type="presParOf" srcId="{13A16A9D-3058-4A0F-A99C-8733CE39A42B}" destId="{E98D2F65-109E-465A-BD05-51A870112408}" srcOrd="10" destOrd="0" presId="urn:microsoft.com/office/officeart/2005/8/layout/cycle1"/>
    <dgm:cxn modelId="{ED278B0E-60A5-4604-8A3E-F466DA563846}" type="presParOf" srcId="{13A16A9D-3058-4A0F-A99C-8733CE39A42B}" destId="{B7FD26F2-ECF2-4596-BDC1-193A18F56468}" srcOrd="11" destOrd="0" presId="urn:microsoft.com/office/officeart/2005/8/layout/cycle1"/>
    <dgm:cxn modelId="{EF426A92-3769-4FF5-B284-32B461032C11}" type="presParOf" srcId="{13A16A9D-3058-4A0F-A99C-8733CE39A42B}" destId="{5699A90A-6FBB-4165-A189-DCE23BEBEE4A}" srcOrd="12" destOrd="0" presId="urn:microsoft.com/office/officeart/2005/8/layout/cycle1"/>
    <dgm:cxn modelId="{F0E4515E-5586-4004-92CE-B88B9902EDFA}" type="presParOf" srcId="{13A16A9D-3058-4A0F-A99C-8733CE39A42B}" destId="{89E2A710-0DCF-492C-B018-90A122AE703D}" srcOrd="13" destOrd="0" presId="urn:microsoft.com/office/officeart/2005/8/layout/cycle1"/>
    <dgm:cxn modelId="{65FD98A0-BD11-4821-AF75-5CF251DEEC00}" type="presParOf" srcId="{13A16A9D-3058-4A0F-A99C-8733CE39A42B}" destId="{42744F50-4C3A-416A-A7E9-DF0AEAD9D01F}" srcOrd="14" destOrd="0" presId="urn:microsoft.com/office/officeart/2005/8/layout/cycle1"/>
    <dgm:cxn modelId="{8CBBE694-A6EA-4AB9-A86E-4BEC26B850F3}" type="presParOf" srcId="{13A16A9D-3058-4A0F-A99C-8733CE39A42B}" destId="{3556352F-5440-433C-9480-F86C74BAC540}" srcOrd="15" destOrd="0" presId="urn:microsoft.com/office/officeart/2005/8/layout/cycle1"/>
    <dgm:cxn modelId="{CE50B4B9-0BA2-4C91-A7B8-6A35A5739739}" type="presParOf" srcId="{13A16A9D-3058-4A0F-A99C-8733CE39A42B}" destId="{D7AC8FB5-D44A-4FD2-9EFE-9F2ECCCF23FE}" srcOrd="16" destOrd="0" presId="urn:microsoft.com/office/officeart/2005/8/layout/cycle1"/>
    <dgm:cxn modelId="{F53611CE-251F-4126-B69A-D67FDCCAD751}" type="presParOf" srcId="{13A16A9D-3058-4A0F-A99C-8733CE39A42B}" destId="{0F76518D-5653-4537-9ECC-DBE82F39CB89}" srcOrd="17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4CB1C1D-9F2D-4BA9-8122-1DC17743EB85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AT"/>
        </a:p>
      </dgm:t>
    </dgm:pt>
    <dgm:pt modelId="{D5EAF263-F6B5-4C83-AE4C-3DF9DBB2D0EA}">
      <dgm:prSet phldrT="[Text]"/>
      <dgm:spPr/>
      <dgm:t>
        <a:bodyPr/>
        <a:lstStyle/>
        <a:p>
          <a:r>
            <a:rPr lang="de-AT" dirty="0"/>
            <a:t>Seattle Police Department </a:t>
          </a:r>
          <a:r>
            <a:rPr lang="de-AT" dirty="0" err="1"/>
            <a:t>dataset</a:t>
          </a:r>
          <a:r>
            <a:rPr lang="de-AT" dirty="0"/>
            <a:t> / Coursera</a:t>
          </a:r>
        </a:p>
      </dgm:t>
    </dgm:pt>
    <dgm:pt modelId="{79F1B8E4-5889-4E31-A693-9EE5DA76084E}" type="parTrans" cxnId="{66716C22-5197-41D7-8C4A-749DF65228D6}">
      <dgm:prSet/>
      <dgm:spPr/>
      <dgm:t>
        <a:bodyPr/>
        <a:lstStyle/>
        <a:p>
          <a:endParaRPr lang="de-AT"/>
        </a:p>
      </dgm:t>
    </dgm:pt>
    <dgm:pt modelId="{3FC0A5F6-FA60-4731-B03D-0BC3F15667EC}" type="sibTrans" cxnId="{66716C22-5197-41D7-8C4A-749DF65228D6}">
      <dgm:prSet/>
      <dgm:spPr/>
      <dgm:t>
        <a:bodyPr/>
        <a:lstStyle/>
        <a:p>
          <a:endParaRPr lang="de-AT"/>
        </a:p>
      </dgm:t>
    </dgm:pt>
    <dgm:pt modelId="{258E28A0-DE37-4177-B5D7-E6485C5799E6}">
      <dgm:prSet phldrT="[Text]"/>
      <dgm:spPr/>
      <dgm:t>
        <a:bodyPr/>
        <a:lstStyle/>
        <a:p>
          <a:r>
            <a:rPr lang="de-AT" dirty="0"/>
            <a:t>All </a:t>
          </a:r>
          <a:r>
            <a:rPr lang="de-AT" dirty="0" err="1"/>
            <a:t>Collisions</a:t>
          </a:r>
          <a:r>
            <a:rPr lang="de-AT" dirty="0"/>
            <a:t> </a:t>
          </a:r>
          <a:r>
            <a:rPr lang="de-AT" dirty="0" err="1"/>
            <a:t>recorded</a:t>
          </a:r>
          <a:r>
            <a:rPr lang="de-AT" dirty="0"/>
            <a:t> </a:t>
          </a:r>
          <a:r>
            <a:rPr lang="de-AT" dirty="0" err="1"/>
            <a:t>since</a:t>
          </a:r>
          <a:r>
            <a:rPr lang="de-AT" dirty="0"/>
            <a:t> 2004</a:t>
          </a:r>
        </a:p>
      </dgm:t>
    </dgm:pt>
    <dgm:pt modelId="{DBC32FCD-C03F-48EF-9E55-9B6934225BB0}" type="parTrans" cxnId="{1A3E26AD-4788-409A-9C3C-EA3327967D3C}">
      <dgm:prSet/>
      <dgm:spPr/>
      <dgm:t>
        <a:bodyPr/>
        <a:lstStyle/>
        <a:p>
          <a:endParaRPr lang="de-AT"/>
        </a:p>
      </dgm:t>
    </dgm:pt>
    <dgm:pt modelId="{044B3F5C-4518-4F82-A8EC-607C44A86C45}" type="sibTrans" cxnId="{1A3E26AD-4788-409A-9C3C-EA3327967D3C}">
      <dgm:prSet/>
      <dgm:spPr/>
      <dgm:t>
        <a:bodyPr/>
        <a:lstStyle/>
        <a:p>
          <a:endParaRPr lang="de-AT"/>
        </a:p>
      </dgm:t>
    </dgm:pt>
    <dgm:pt modelId="{054A613F-D99D-42D4-A81A-6C2CE5CB706C}">
      <dgm:prSet phldrT="[Text]"/>
      <dgm:spPr/>
      <dgm:t>
        <a:bodyPr/>
        <a:lstStyle/>
        <a:p>
          <a:r>
            <a:rPr lang="de-AT" dirty="0"/>
            <a:t>38 Columns (</a:t>
          </a:r>
          <a:r>
            <a:rPr lang="de-AT" dirty="0" err="1"/>
            <a:t>Conditions</a:t>
          </a:r>
          <a:r>
            <a:rPr lang="de-AT" dirty="0"/>
            <a:t>) &amp; </a:t>
          </a:r>
          <a:r>
            <a:rPr lang="de-AT" dirty="0" err="1"/>
            <a:t>approx</a:t>
          </a:r>
          <a:r>
            <a:rPr lang="de-AT" dirty="0"/>
            <a:t>. 200,000 </a:t>
          </a:r>
          <a:r>
            <a:rPr lang="de-AT" dirty="0" err="1"/>
            <a:t>incidents</a:t>
          </a:r>
          <a:endParaRPr lang="de-AT" dirty="0"/>
        </a:p>
      </dgm:t>
    </dgm:pt>
    <dgm:pt modelId="{F1B3986D-F443-401E-B6C6-656F5868C1E4}" type="parTrans" cxnId="{9B052948-146D-42A8-87A9-8D8C9C6C2F57}">
      <dgm:prSet/>
      <dgm:spPr/>
      <dgm:t>
        <a:bodyPr/>
        <a:lstStyle/>
        <a:p>
          <a:endParaRPr lang="de-AT"/>
        </a:p>
      </dgm:t>
    </dgm:pt>
    <dgm:pt modelId="{0D0C79D2-384C-4181-9484-4673D55E9E0B}" type="sibTrans" cxnId="{9B052948-146D-42A8-87A9-8D8C9C6C2F57}">
      <dgm:prSet/>
      <dgm:spPr/>
      <dgm:t>
        <a:bodyPr/>
        <a:lstStyle/>
        <a:p>
          <a:endParaRPr lang="de-AT"/>
        </a:p>
      </dgm:t>
    </dgm:pt>
    <dgm:pt modelId="{5CD78BD1-54E7-43BE-854B-94F770B6D10B}">
      <dgm:prSet phldrT="[Text]"/>
      <dgm:spPr/>
      <dgm:t>
        <a:bodyPr/>
        <a:lstStyle/>
        <a:p>
          <a:r>
            <a:rPr lang="de-AT" dirty="0" err="1"/>
            <a:t>Including</a:t>
          </a:r>
          <a:r>
            <a:rPr lang="de-AT" dirty="0"/>
            <a:t> </a:t>
          </a:r>
          <a:r>
            <a:rPr lang="de-AT" dirty="0" err="1"/>
            <a:t>latitude</a:t>
          </a:r>
          <a:r>
            <a:rPr lang="de-AT" dirty="0"/>
            <a:t> &amp; </a:t>
          </a:r>
          <a:r>
            <a:rPr lang="de-AT" dirty="0" err="1"/>
            <a:t>longitude</a:t>
          </a:r>
          <a:r>
            <a:rPr lang="de-AT" dirty="0"/>
            <a:t>, </a:t>
          </a:r>
          <a:r>
            <a:rPr lang="de-AT" dirty="0" err="1"/>
            <a:t>weather</a:t>
          </a:r>
          <a:r>
            <a:rPr lang="de-AT" dirty="0"/>
            <a:t>, light &amp; </a:t>
          </a:r>
          <a:r>
            <a:rPr lang="de-AT" dirty="0" err="1"/>
            <a:t>road</a:t>
          </a:r>
          <a:r>
            <a:rPr lang="de-AT" dirty="0"/>
            <a:t> </a:t>
          </a:r>
          <a:r>
            <a:rPr lang="de-AT" dirty="0" err="1"/>
            <a:t>conditions</a:t>
          </a:r>
          <a:r>
            <a:rPr lang="de-AT" dirty="0"/>
            <a:t> </a:t>
          </a:r>
          <a:r>
            <a:rPr lang="de-AT" dirty="0" err="1"/>
            <a:t>among</a:t>
          </a:r>
          <a:r>
            <a:rPr lang="de-AT" dirty="0"/>
            <a:t> </a:t>
          </a:r>
          <a:r>
            <a:rPr lang="de-AT" dirty="0" err="1"/>
            <a:t>others</a:t>
          </a:r>
          <a:r>
            <a:rPr lang="de-AT" dirty="0"/>
            <a:t>.</a:t>
          </a:r>
        </a:p>
      </dgm:t>
    </dgm:pt>
    <dgm:pt modelId="{00E21048-B6EE-4AB5-9431-F0D8AFB68203}" type="parTrans" cxnId="{5CCF7A7E-24F2-4FFF-8C92-1268820EC2D5}">
      <dgm:prSet/>
      <dgm:spPr/>
      <dgm:t>
        <a:bodyPr/>
        <a:lstStyle/>
        <a:p>
          <a:endParaRPr lang="de-AT"/>
        </a:p>
      </dgm:t>
    </dgm:pt>
    <dgm:pt modelId="{CC90A70F-A7E4-47EE-88BD-129DE07A6948}" type="sibTrans" cxnId="{5CCF7A7E-24F2-4FFF-8C92-1268820EC2D5}">
      <dgm:prSet/>
      <dgm:spPr/>
      <dgm:t>
        <a:bodyPr/>
        <a:lstStyle/>
        <a:p>
          <a:endParaRPr lang="de-AT"/>
        </a:p>
      </dgm:t>
    </dgm:pt>
    <dgm:pt modelId="{7899347F-CB1D-4976-B129-B8509BE96FCB}">
      <dgm:prSet phldrT="[Text]"/>
      <dgm:spPr/>
      <dgm:t>
        <a:bodyPr/>
        <a:lstStyle/>
        <a:p>
          <a:r>
            <a:rPr lang="de-AT" dirty="0"/>
            <a:t>Columns </a:t>
          </a:r>
          <a:r>
            <a:rPr lang="de-AT" dirty="0" err="1"/>
            <a:t>with</a:t>
          </a:r>
          <a:r>
            <a:rPr lang="de-AT" dirty="0"/>
            <a:t> </a:t>
          </a:r>
          <a:r>
            <a:rPr lang="de-AT" dirty="0" err="1"/>
            <a:t>few</a:t>
          </a:r>
          <a:r>
            <a:rPr lang="de-AT" dirty="0"/>
            <a:t> </a:t>
          </a:r>
          <a:r>
            <a:rPr lang="de-AT" dirty="0" err="1"/>
            <a:t>values</a:t>
          </a:r>
          <a:r>
            <a:rPr lang="de-AT" dirty="0"/>
            <a:t> </a:t>
          </a:r>
          <a:r>
            <a:rPr lang="de-AT" dirty="0" err="1"/>
            <a:t>were</a:t>
          </a:r>
          <a:r>
            <a:rPr lang="de-AT" dirty="0"/>
            <a:t> </a:t>
          </a:r>
          <a:r>
            <a:rPr lang="de-AT" dirty="0" err="1"/>
            <a:t>added</a:t>
          </a:r>
          <a:r>
            <a:rPr lang="de-AT" dirty="0"/>
            <a:t> </a:t>
          </a:r>
          <a:r>
            <a:rPr lang="de-AT" dirty="0" err="1"/>
            <a:t>to</a:t>
          </a:r>
          <a:r>
            <a:rPr lang="de-AT" dirty="0"/>
            <a:t> „</a:t>
          </a:r>
          <a:r>
            <a:rPr lang="de-AT" dirty="0" err="1"/>
            <a:t>Others</a:t>
          </a:r>
          <a:r>
            <a:rPr lang="de-AT" dirty="0"/>
            <a:t>“</a:t>
          </a:r>
        </a:p>
      </dgm:t>
    </dgm:pt>
    <dgm:pt modelId="{1B8C41D3-8A86-48EC-98F9-E88917016741}" type="parTrans" cxnId="{0E64A61A-3D31-4FD7-834E-391F1D8C6B1B}">
      <dgm:prSet/>
      <dgm:spPr/>
      <dgm:t>
        <a:bodyPr/>
        <a:lstStyle/>
        <a:p>
          <a:endParaRPr lang="de-AT"/>
        </a:p>
      </dgm:t>
    </dgm:pt>
    <dgm:pt modelId="{77783F94-4635-4E76-ADB1-4E8DCAC17835}" type="sibTrans" cxnId="{0E64A61A-3D31-4FD7-834E-391F1D8C6B1B}">
      <dgm:prSet/>
      <dgm:spPr/>
      <dgm:t>
        <a:bodyPr/>
        <a:lstStyle/>
        <a:p>
          <a:endParaRPr lang="de-AT"/>
        </a:p>
      </dgm:t>
    </dgm:pt>
    <dgm:pt modelId="{8848907A-002B-45EC-BBAF-104F92DCDA0E}">
      <dgm:prSet phldrT="[Text]"/>
      <dgm:spPr/>
      <dgm:t>
        <a:bodyPr/>
        <a:lstStyle/>
        <a:p>
          <a:r>
            <a:rPr lang="de-AT" dirty="0"/>
            <a:t>Blank Status </a:t>
          </a:r>
          <a:r>
            <a:rPr lang="de-AT" dirty="0" err="1"/>
            <a:t>were</a:t>
          </a:r>
          <a:r>
            <a:rPr lang="de-AT" dirty="0"/>
            <a:t> </a:t>
          </a:r>
          <a:r>
            <a:rPr lang="de-AT" dirty="0" err="1"/>
            <a:t>eliminated</a:t>
          </a:r>
          <a:r>
            <a:rPr lang="de-AT" dirty="0"/>
            <a:t> </a:t>
          </a:r>
        </a:p>
      </dgm:t>
    </dgm:pt>
    <dgm:pt modelId="{D519C45C-0545-4851-8540-99E4A8B2A5F5}" type="parTrans" cxnId="{7E6A98B3-52C6-4EF9-8173-8B4F63FF5E10}">
      <dgm:prSet/>
      <dgm:spPr/>
      <dgm:t>
        <a:bodyPr/>
        <a:lstStyle/>
        <a:p>
          <a:endParaRPr lang="de-AT"/>
        </a:p>
      </dgm:t>
    </dgm:pt>
    <dgm:pt modelId="{B1A93DB0-8ADA-4ED0-AE0D-38BB275BE50F}" type="sibTrans" cxnId="{7E6A98B3-52C6-4EF9-8173-8B4F63FF5E10}">
      <dgm:prSet/>
      <dgm:spPr/>
      <dgm:t>
        <a:bodyPr/>
        <a:lstStyle/>
        <a:p>
          <a:endParaRPr lang="de-AT"/>
        </a:p>
      </dgm:t>
    </dgm:pt>
    <dgm:pt modelId="{569840F8-2CF7-4578-9955-9B70278EA5ED}">
      <dgm:prSet phldrT="[Text]"/>
      <dgm:spPr/>
      <dgm:t>
        <a:bodyPr/>
        <a:lstStyle/>
        <a:p>
          <a:r>
            <a:rPr lang="de-AT" dirty="0" err="1"/>
            <a:t>NaN</a:t>
          </a:r>
          <a:r>
            <a:rPr lang="de-AT" dirty="0"/>
            <a:t> &amp; Dummy Values</a:t>
          </a:r>
        </a:p>
      </dgm:t>
    </dgm:pt>
    <dgm:pt modelId="{70C027DC-8DA2-4056-BCBA-0EDF74BFA3AE}" type="parTrans" cxnId="{80A5061B-0787-4F10-B323-CCC08118F27B}">
      <dgm:prSet/>
      <dgm:spPr/>
      <dgm:t>
        <a:bodyPr/>
        <a:lstStyle/>
        <a:p>
          <a:endParaRPr lang="de-AT"/>
        </a:p>
      </dgm:t>
    </dgm:pt>
    <dgm:pt modelId="{27C6FD4D-9BB7-4231-AAA3-E515D13BF11D}" type="sibTrans" cxnId="{80A5061B-0787-4F10-B323-CCC08118F27B}">
      <dgm:prSet/>
      <dgm:spPr/>
      <dgm:t>
        <a:bodyPr/>
        <a:lstStyle/>
        <a:p>
          <a:endParaRPr lang="de-AT"/>
        </a:p>
      </dgm:t>
    </dgm:pt>
    <dgm:pt modelId="{B1383B5D-CAD7-4F74-8829-3F2EFC6F188D}">
      <dgm:prSet phldrT="[Text]" custT="1"/>
      <dgm:spPr/>
      <dgm:t>
        <a:bodyPr/>
        <a:lstStyle/>
        <a:p>
          <a:r>
            <a:rPr lang="de-AT" sz="1100" dirty="0"/>
            <a:t>Columns </a:t>
          </a:r>
          <a:r>
            <a:rPr lang="de-AT" sz="1100" dirty="0" err="1"/>
            <a:t>transformed</a:t>
          </a:r>
          <a:r>
            <a:rPr lang="de-AT" sz="1100" dirty="0"/>
            <a:t> </a:t>
          </a:r>
          <a:r>
            <a:rPr lang="de-AT" sz="1100" dirty="0" err="1"/>
            <a:t>to</a:t>
          </a:r>
          <a:r>
            <a:rPr lang="de-AT" sz="1100" dirty="0"/>
            <a:t> 0s and 1s </a:t>
          </a:r>
        </a:p>
      </dgm:t>
    </dgm:pt>
    <dgm:pt modelId="{BF65C237-D800-40D3-83B7-0EFAF8E63312}" type="parTrans" cxnId="{45876EFE-F89D-43BB-9AAC-2E74AEA8E026}">
      <dgm:prSet/>
      <dgm:spPr/>
      <dgm:t>
        <a:bodyPr/>
        <a:lstStyle/>
        <a:p>
          <a:endParaRPr lang="de-AT"/>
        </a:p>
      </dgm:t>
    </dgm:pt>
    <dgm:pt modelId="{44C3C463-8B48-470F-833B-E65D98E6C9A5}" type="sibTrans" cxnId="{45876EFE-F89D-43BB-9AAC-2E74AEA8E026}">
      <dgm:prSet/>
      <dgm:spPr/>
      <dgm:t>
        <a:bodyPr/>
        <a:lstStyle/>
        <a:p>
          <a:endParaRPr lang="de-AT"/>
        </a:p>
      </dgm:t>
    </dgm:pt>
    <dgm:pt modelId="{D0E9F656-8AF5-4866-9DA3-947C643A4436}" type="pres">
      <dgm:prSet presAssocID="{14CB1C1D-9F2D-4BA9-8122-1DC17743EB85}" presName="rootnode" presStyleCnt="0">
        <dgm:presLayoutVars>
          <dgm:chMax/>
          <dgm:chPref/>
          <dgm:dir/>
          <dgm:animLvl val="lvl"/>
        </dgm:presLayoutVars>
      </dgm:prSet>
      <dgm:spPr/>
    </dgm:pt>
    <dgm:pt modelId="{3E636AF9-25C8-48A1-9492-2870605968DD}" type="pres">
      <dgm:prSet presAssocID="{D5EAF263-F6B5-4C83-AE4C-3DF9DBB2D0EA}" presName="composite" presStyleCnt="0"/>
      <dgm:spPr/>
    </dgm:pt>
    <dgm:pt modelId="{01CEFE60-0462-4771-AA52-5FEAAFB84DB4}" type="pres">
      <dgm:prSet presAssocID="{D5EAF263-F6B5-4C83-AE4C-3DF9DBB2D0EA}" presName="bentUpArrow1" presStyleLbl="alignImgPlace1" presStyleIdx="0" presStyleCnt="3"/>
      <dgm:spPr/>
    </dgm:pt>
    <dgm:pt modelId="{F9CBF974-798A-475D-9388-F4440CF392F8}" type="pres">
      <dgm:prSet presAssocID="{D5EAF263-F6B5-4C83-AE4C-3DF9DBB2D0EA}" presName="ParentText" presStyleLbl="node1" presStyleIdx="0" presStyleCnt="4">
        <dgm:presLayoutVars>
          <dgm:chMax val="1"/>
          <dgm:chPref val="1"/>
          <dgm:bulletEnabled val="1"/>
        </dgm:presLayoutVars>
      </dgm:prSet>
      <dgm:spPr/>
    </dgm:pt>
    <dgm:pt modelId="{5CB74B67-C23A-417F-85E4-5A9381A16BAF}" type="pres">
      <dgm:prSet presAssocID="{D5EAF263-F6B5-4C83-AE4C-3DF9DBB2D0EA}" presName="ChildText" presStyleLbl="revTx" presStyleIdx="0" presStyleCnt="4">
        <dgm:presLayoutVars>
          <dgm:chMax val="0"/>
          <dgm:chPref val="0"/>
          <dgm:bulletEnabled val="1"/>
        </dgm:presLayoutVars>
      </dgm:prSet>
      <dgm:spPr/>
    </dgm:pt>
    <dgm:pt modelId="{122CAD64-8C15-4DFB-87BC-4E554604C5E7}" type="pres">
      <dgm:prSet presAssocID="{3FC0A5F6-FA60-4731-B03D-0BC3F15667EC}" presName="sibTrans" presStyleCnt="0"/>
      <dgm:spPr/>
    </dgm:pt>
    <dgm:pt modelId="{4585D31E-73D2-4500-8858-BBF1EADF9D54}" type="pres">
      <dgm:prSet presAssocID="{054A613F-D99D-42D4-A81A-6C2CE5CB706C}" presName="composite" presStyleCnt="0"/>
      <dgm:spPr/>
    </dgm:pt>
    <dgm:pt modelId="{36B30CDB-7727-45B5-A9DB-F3DC8B054BE3}" type="pres">
      <dgm:prSet presAssocID="{054A613F-D99D-42D4-A81A-6C2CE5CB706C}" presName="bentUpArrow1" presStyleLbl="alignImgPlace1" presStyleIdx="1" presStyleCnt="3"/>
      <dgm:spPr/>
    </dgm:pt>
    <dgm:pt modelId="{E6CB1737-29FD-4724-A8DF-5B96FFB76717}" type="pres">
      <dgm:prSet presAssocID="{054A613F-D99D-42D4-A81A-6C2CE5CB706C}" presName="ParentText" presStyleLbl="node1" presStyleIdx="1" presStyleCnt="4">
        <dgm:presLayoutVars>
          <dgm:chMax val="1"/>
          <dgm:chPref val="1"/>
          <dgm:bulletEnabled val="1"/>
        </dgm:presLayoutVars>
      </dgm:prSet>
      <dgm:spPr/>
    </dgm:pt>
    <dgm:pt modelId="{FB461314-EA14-4555-A3FB-6CC2E826A3A4}" type="pres">
      <dgm:prSet presAssocID="{054A613F-D99D-42D4-A81A-6C2CE5CB706C}" presName="ChildText" presStyleLbl="revTx" presStyleIdx="1" presStyleCnt="4">
        <dgm:presLayoutVars>
          <dgm:chMax val="0"/>
          <dgm:chPref val="0"/>
          <dgm:bulletEnabled val="1"/>
        </dgm:presLayoutVars>
      </dgm:prSet>
      <dgm:spPr/>
    </dgm:pt>
    <dgm:pt modelId="{3DB55A92-0C1D-44CC-A97E-1106BA5633E4}" type="pres">
      <dgm:prSet presAssocID="{0D0C79D2-384C-4181-9484-4673D55E9E0B}" presName="sibTrans" presStyleCnt="0"/>
      <dgm:spPr/>
    </dgm:pt>
    <dgm:pt modelId="{85D25D37-A2EC-44F1-BBD5-7BB55297F4D6}" type="pres">
      <dgm:prSet presAssocID="{7899347F-CB1D-4976-B129-B8509BE96FCB}" presName="composite" presStyleCnt="0"/>
      <dgm:spPr/>
    </dgm:pt>
    <dgm:pt modelId="{2DB83989-F4A8-43A2-8B50-04A02EA29E4A}" type="pres">
      <dgm:prSet presAssocID="{7899347F-CB1D-4976-B129-B8509BE96FCB}" presName="bentUpArrow1" presStyleLbl="alignImgPlace1" presStyleIdx="2" presStyleCnt="3"/>
      <dgm:spPr/>
    </dgm:pt>
    <dgm:pt modelId="{CA6C04A1-F721-4E0D-B685-16F876CC191B}" type="pres">
      <dgm:prSet presAssocID="{7899347F-CB1D-4976-B129-B8509BE96FCB}" presName="ParentText" presStyleLbl="node1" presStyleIdx="2" presStyleCnt="4">
        <dgm:presLayoutVars>
          <dgm:chMax val="1"/>
          <dgm:chPref val="1"/>
          <dgm:bulletEnabled val="1"/>
        </dgm:presLayoutVars>
      </dgm:prSet>
      <dgm:spPr/>
    </dgm:pt>
    <dgm:pt modelId="{1D76D96D-7C89-4C17-9F20-70E3FC69057B}" type="pres">
      <dgm:prSet presAssocID="{7899347F-CB1D-4976-B129-B8509BE96FCB}" presName="ChildText" presStyleLbl="revTx" presStyleIdx="2" presStyleCnt="4">
        <dgm:presLayoutVars>
          <dgm:chMax val="0"/>
          <dgm:chPref val="0"/>
          <dgm:bulletEnabled val="1"/>
        </dgm:presLayoutVars>
      </dgm:prSet>
      <dgm:spPr/>
    </dgm:pt>
    <dgm:pt modelId="{7E866F0E-E08A-420A-A3DB-3F893879B130}" type="pres">
      <dgm:prSet presAssocID="{77783F94-4635-4E76-ADB1-4E8DCAC17835}" presName="sibTrans" presStyleCnt="0"/>
      <dgm:spPr/>
    </dgm:pt>
    <dgm:pt modelId="{C833E6B6-86D9-454B-9BDA-D36C68AF3860}" type="pres">
      <dgm:prSet presAssocID="{569840F8-2CF7-4578-9955-9B70278EA5ED}" presName="composite" presStyleCnt="0"/>
      <dgm:spPr/>
    </dgm:pt>
    <dgm:pt modelId="{E5F975DF-F828-45A8-A196-FBBEC32F0AAB}" type="pres">
      <dgm:prSet presAssocID="{569840F8-2CF7-4578-9955-9B70278EA5ED}" presName="ParentText" presStyleLbl="node1" presStyleIdx="3" presStyleCnt="4">
        <dgm:presLayoutVars>
          <dgm:chMax val="1"/>
          <dgm:chPref val="1"/>
          <dgm:bulletEnabled val="1"/>
        </dgm:presLayoutVars>
      </dgm:prSet>
      <dgm:spPr/>
    </dgm:pt>
    <dgm:pt modelId="{06DBF729-BA22-44EA-8AED-65C1045AB72D}" type="pres">
      <dgm:prSet presAssocID="{569840F8-2CF7-4578-9955-9B70278EA5ED}" presName="FinalChildText" presStyleLbl="revTx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DD6A1A06-94D9-4A3B-BA28-2C3D239FDD89}" type="presOf" srcId="{569840F8-2CF7-4578-9955-9B70278EA5ED}" destId="{E5F975DF-F828-45A8-A196-FBBEC32F0AAB}" srcOrd="0" destOrd="0" presId="urn:microsoft.com/office/officeart/2005/8/layout/StepDownProcess"/>
    <dgm:cxn modelId="{0E64A61A-3D31-4FD7-834E-391F1D8C6B1B}" srcId="{14CB1C1D-9F2D-4BA9-8122-1DC17743EB85}" destId="{7899347F-CB1D-4976-B129-B8509BE96FCB}" srcOrd="2" destOrd="0" parTransId="{1B8C41D3-8A86-48EC-98F9-E88917016741}" sibTransId="{77783F94-4635-4E76-ADB1-4E8DCAC17835}"/>
    <dgm:cxn modelId="{80A5061B-0787-4F10-B323-CCC08118F27B}" srcId="{14CB1C1D-9F2D-4BA9-8122-1DC17743EB85}" destId="{569840F8-2CF7-4578-9955-9B70278EA5ED}" srcOrd="3" destOrd="0" parTransId="{70C027DC-8DA2-4056-BCBA-0EDF74BFA3AE}" sibTransId="{27C6FD4D-9BB7-4231-AAA3-E515D13BF11D}"/>
    <dgm:cxn modelId="{66716C22-5197-41D7-8C4A-749DF65228D6}" srcId="{14CB1C1D-9F2D-4BA9-8122-1DC17743EB85}" destId="{D5EAF263-F6B5-4C83-AE4C-3DF9DBB2D0EA}" srcOrd="0" destOrd="0" parTransId="{79F1B8E4-5889-4E31-A693-9EE5DA76084E}" sibTransId="{3FC0A5F6-FA60-4731-B03D-0BC3F15667EC}"/>
    <dgm:cxn modelId="{D92B2E2A-6320-4A08-A016-2A3AD1C62DFC}" type="presOf" srcId="{7899347F-CB1D-4976-B129-B8509BE96FCB}" destId="{CA6C04A1-F721-4E0D-B685-16F876CC191B}" srcOrd="0" destOrd="0" presId="urn:microsoft.com/office/officeart/2005/8/layout/StepDownProcess"/>
    <dgm:cxn modelId="{836F1544-16E9-47F1-BE8B-E2260F4EACE3}" type="presOf" srcId="{5CD78BD1-54E7-43BE-854B-94F770B6D10B}" destId="{FB461314-EA14-4555-A3FB-6CC2E826A3A4}" srcOrd="0" destOrd="0" presId="urn:microsoft.com/office/officeart/2005/8/layout/StepDownProcess"/>
    <dgm:cxn modelId="{9B052948-146D-42A8-87A9-8D8C9C6C2F57}" srcId="{14CB1C1D-9F2D-4BA9-8122-1DC17743EB85}" destId="{054A613F-D99D-42D4-A81A-6C2CE5CB706C}" srcOrd="1" destOrd="0" parTransId="{F1B3986D-F443-401E-B6C6-656F5868C1E4}" sibTransId="{0D0C79D2-384C-4181-9484-4673D55E9E0B}"/>
    <dgm:cxn modelId="{00DE034E-ECD9-4C00-B2DC-914309695CD0}" type="presOf" srcId="{14CB1C1D-9F2D-4BA9-8122-1DC17743EB85}" destId="{D0E9F656-8AF5-4866-9DA3-947C643A4436}" srcOrd="0" destOrd="0" presId="urn:microsoft.com/office/officeart/2005/8/layout/StepDownProcess"/>
    <dgm:cxn modelId="{E306534F-6446-46F9-8F0C-B3803FFF579E}" type="presOf" srcId="{258E28A0-DE37-4177-B5D7-E6485C5799E6}" destId="{5CB74B67-C23A-417F-85E4-5A9381A16BAF}" srcOrd="0" destOrd="0" presId="urn:microsoft.com/office/officeart/2005/8/layout/StepDownProcess"/>
    <dgm:cxn modelId="{5CCF7A7E-24F2-4FFF-8C92-1268820EC2D5}" srcId="{054A613F-D99D-42D4-A81A-6C2CE5CB706C}" destId="{5CD78BD1-54E7-43BE-854B-94F770B6D10B}" srcOrd="0" destOrd="0" parTransId="{00E21048-B6EE-4AB5-9431-F0D8AFB68203}" sibTransId="{CC90A70F-A7E4-47EE-88BD-129DE07A6948}"/>
    <dgm:cxn modelId="{0BCA4287-8F0D-45FD-9F9A-711843A4C9E6}" type="presOf" srcId="{8848907A-002B-45EC-BBAF-104F92DCDA0E}" destId="{1D76D96D-7C89-4C17-9F20-70E3FC69057B}" srcOrd="0" destOrd="0" presId="urn:microsoft.com/office/officeart/2005/8/layout/StepDownProcess"/>
    <dgm:cxn modelId="{1A3E26AD-4788-409A-9C3C-EA3327967D3C}" srcId="{D5EAF263-F6B5-4C83-AE4C-3DF9DBB2D0EA}" destId="{258E28A0-DE37-4177-B5D7-E6485C5799E6}" srcOrd="0" destOrd="0" parTransId="{DBC32FCD-C03F-48EF-9E55-9B6934225BB0}" sibTransId="{044B3F5C-4518-4F82-A8EC-607C44A86C45}"/>
    <dgm:cxn modelId="{7E6A98B3-52C6-4EF9-8173-8B4F63FF5E10}" srcId="{7899347F-CB1D-4976-B129-B8509BE96FCB}" destId="{8848907A-002B-45EC-BBAF-104F92DCDA0E}" srcOrd="0" destOrd="0" parTransId="{D519C45C-0545-4851-8540-99E4A8B2A5F5}" sibTransId="{B1A93DB0-8ADA-4ED0-AE0D-38BB275BE50F}"/>
    <dgm:cxn modelId="{9770D8B7-7811-422B-9129-0D1DFD83E1AE}" type="presOf" srcId="{B1383B5D-CAD7-4F74-8829-3F2EFC6F188D}" destId="{06DBF729-BA22-44EA-8AED-65C1045AB72D}" srcOrd="0" destOrd="0" presId="urn:microsoft.com/office/officeart/2005/8/layout/StepDownProcess"/>
    <dgm:cxn modelId="{468D0AC0-F180-4142-B193-B2AB6D9F366A}" type="presOf" srcId="{D5EAF263-F6B5-4C83-AE4C-3DF9DBB2D0EA}" destId="{F9CBF974-798A-475D-9388-F4440CF392F8}" srcOrd="0" destOrd="0" presId="urn:microsoft.com/office/officeart/2005/8/layout/StepDownProcess"/>
    <dgm:cxn modelId="{A91708CA-2A04-4824-B74E-1A34D662F6EE}" type="presOf" srcId="{054A613F-D99D-42D4-A81A-6C2CE5CB706C}" destId="{E6CB1737-29FD-4724-A8DF-5B96FFB76717}" srcOrd="0" destOrd="0" presId="urn:microsoft.com/office/officeart/2005/8/layout/StepDownProcess"/>
    <dgm:cxn modelId="{45876EFE-F89D-43BB-9AAC-2E74AEA8E026}" srcId="{569840F8-2CF7-4578-9955-9B70278EA5ED}" destId="{B1383B5D-CAD7-4F74-8829-3F2EFC6F188D}" srcOrd="0" destOrd="0" parTransId="{BF65C237-D800-40D3-83B7-0EFAF8E63312}" sibTransId="{44C3C463-8B48-470F-833B-E65D98E6C9A5}"/>
    <dgm:cxn modelId="{4505F6D2-E783-4E22-A9EE-9FE21ACAED55}" type="presParOf" srcId="{D0E9F656-8AF5-4866-9DA3-947C643A4436}" destId="{3E636AF9-25C8-48A1-9492-2870605968DD}" srcOrd="0" destOrd="0" presId="urn:microsoft.com/office/officeart/2005/8/layout/StepDownProcess"/>
    <dgm:cxn modelId="{EB69BE2E-F3D2-4650-8733-756192169FD7}" type="presParOf" srcId="{3E636AF9-25C8-48A1-9492-2870605968DD}" destId="{01CEFE60-0462-4771-AA52-5FEAAFB84DB4}" srcOrd="0" destOrd="0" presId="urn:microsoft.com/office/officeart/2005/8/layout/StepDownProcess"/>
    <dgm:cxn modelId="{D74E6CA3-CB89-46DA-90D4-DA4F333AC312}" type="presParOf" srcId="{3E636AF9-25C8-48A1-9492-2870605968DD}" destId="{F9CBF974-798A-475D-9388-F4440CF392F8}" srcOrd="1" destOrd="0" presId="urn:microsoft.com/office/officeart/2005/8/layout/StepDownProcess"/>
    <dgm:cxn modelId="{62DF98FC-F78C-4337-A2F6-BDEB6C7FFFCC}" type="presParOf" srcId="{3E636AF9-25C8-48A1-9492-2870605968DD}" destId="{5CB74B67-C23A-417F-85E4-5A9381A16BAF}" srcOrd="2" destOrd="0" presId="urn:microsoft.com/office/officeart/2005/8/layout/StepDownProcess"/>
    <dgm:cxn modelId="{DF478549-4F32-4AD2-8B73-FACAC5C61F69}" type="presParOf" srcId="{D0E9F656-8AF5-4866-9DA3-947C643A4436}" destId="{122CAD64-8C15-4DFB-87BC-4E554604C5E7}" srcOrd="1" destOrd="0" presId="urn:microsoft.com/office/officeart/2005/8/layout/StepDownProcess"/>
    <dgm:cxn modelId="{8C2CEE39-8FA8-4681-8BB5-24A7C6004ECB}" type="presParOf" srcId="{D0E9F656-8AF5-4866-9DA3-947C643A4436}" destId="{4585D31E-73D2-4500-8858-BBF1EADF9D54}" srcOrd="2" destOrd="0" presId="urn:microsoft.com/office/officeart/2005/8/layout/StepDownProcess"/>
    <dgm:cxn modelId="{0C7B6461-14A7-4A86-97D0-BB3D405F9E5A}" type="presParOf" srcId="{4585D31E-73D2-4500-8858-BBF1EADF9D54}" destId="{36B30CDB-7727-45B5-A9DB-F3DC8B054BE3}" srcOrd="0" destOrd="0" presId="urn:microsoft.com/office/officeart/2005/8/layout/StepDownProcess"/>
    <dgm:cxn modelId="{6EDAC411-E41C-4B44-A24B-9CE582A7138E}" type="presParOf" srcId="{4585D31E-73D2-4500-8858-BBF1EADF9D54}" destId="{E6CB1737-29FD-4724-A8DF-5B96FFB76717}" srcOrd="1" destOrd="0" presId="urn:microsoft.com/office/officeart/2005/8/layout/StepDownProcess"/>
    <dgm:cxn modelId="{AB2ED261-092E-476C-BF75-6A8203BD8F54}" type="presParOf" srcId="{4585D31E-73D2-4500-8858-BBF1EADF9D54}" destId="{FB461314-EA14-4555-A3FB-6CC2E826A3A4}" srcOrd="2" destOrd="0" presId="urn:microsoft.com/office/officeart/2005/8/layout/StepDownProcess"/>
    <dgm:cxn modelId="{7894B75D-260D-4F1A-975E-030FFAA05270}" type="presParOf" srcId="{D0E9F656-8AF5-4866-9DA3-947C643A4436}" destId="{3DB55A92-0C1D-44CC-A97E-1106BA5633E4}" srcOrd="3" destOrd="0" presId="urn:microsoft.com/office/officeart/2005/8/layout/StepDownProcess"/>
    <dgm:cxn modelId="{5F3B7CCD-81FF-4779-87BC-2DA26F237783}" type="presParOf" srcId="{D0E9F656-8AF5-4866-9DA3-947C643A4436}" destId="{85D25D37-A2EC-44F1-BBD5-7BB55297F4D6}" srcOrd="4" destOrd="0" presId="urn:microsoft.com/office/officeart/2005/8/layout/StepDownProcess"/>
    <dgm:cxn modelId="{52452D73-8418-4302-9537-43BDB725310C}" type="presParOf" srcId="{85D25D37-A2EC-44F1-BBD5-7BB55297F4D6}" destId="{2DB83989-F4A8-43A2-8B50-04A02EA29E4A}" srcOrd="0" destOrd="0" presId="urn:microsoft.com/office/officeart/2005/8/layout/StepDownProcess"/>
    <dgm:cxn modelId="{53C5B7ED-DC12-4E8F-BB73-A757C977F657}" type="presParOf" srcId="{85D25D37-A2EC-44F1-BBD5-7BB55297F4D6}" destId="{CA6C04A1-F721-4E0D-B685-16F876CC191B}" srcOrd="1" destOrd="0" presId="urn:microsoft.com/office/officeart/2005/8/layout/StepDownProcess"/>
    <dgm:cxn modelId="{83D20D98-1DE2-4C20-927A-0F4AA4C65D58}" type="presParOf" srcId="{85D25D37-A2EC-44F1-BBD5-7BB55297F4D6}" destId="{1D76D96D-7C89-4C17-9F20-70E3FC69057B}" srcOrd="2" destOrd="0" presId="urn:microsoft.com/office/officeart/2005/8/layout/StepDownProcess"/>
    <dgm:cxn modelId="{5987D745-C3F0-4CD4-BFFF-CA406D3ECD8B}" type="presParOf" srcId="{D0E9F656-8AF5-4866-9DA3-947C643A4436}" destId="{7E866F0E-E08A-420A-A3DB-3F893879B130}" srcOrd="5" destOrd="0" presId="urn:microsoft.com/office/officeart/2005/8/layout/StepDownProcess"/>
    <dgm:cxn modelId="{F1B5689D-85E4-42CC-9D31-1422705A7B59}" type="presParOf" srcId="{D0E9F656-8AF5-4866-9DA3-947C643A4436}" destId="{C833E6B6-86D9-454B-9BDA-D36C68AF3860}" srcOrd="6" destOrd="0" presId="urn:microsoft.com/office/officeart/2005/8/layout/StepDownProcess"/>
    <dgm:cxn modelId="{13446082-E01D-42DC-88D1-0A4AB44ED90C}" type="presParOf" srcId="{C833E6B6-86D9-454B-9BDA-D36C68AF3860}" destId="{E5F975DF-F828-45A8-A196-FBBEC32F0AAB}" srcOrd="0" destOrd="0" presId="urn:microsoft.com/office/officeart/2005/8/layout/StepDownProcess"/>
    <dgm:cxn modelId="{C9A35594-7E18-45A0-A195-097487D3688F}" type="presParOf" srcId="{C833E6B6-86D9-454B-9BDA-D36C68AF3860}" destId="{06DBF729-BA22-44EA-8AED-65C1045AB72D}" srcOrd="1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68D58D-9501-4B45-9644-256F3E1D5060}">
      <dsp:nvSpPr>
        <dsp:cNvPr id="0" name=""/>
        <dsp:cNvSpPr/>
      </dsp:nvSpPr>
      <dsp:spPr>
        <a:xfrm>
          <a:off x="4746930" y="13889"/>
          <a:ext cx="1107281" cy="11072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1400" kern="1200" dirty="0"/>
            <a:t>Most </a:t>
          </a:r>
          <a:r>
            <a:rPr lang="de-AT" sz="1400" kern="1200" dirty="0" err="1"/>
            <a:t>common</a:t>
          </a:r>
          <a:r>
            <a:rPr lang="de-AT" sz="1400" kern="1200" dirty="0"/>
            <a:t> </a:t>
          </a:r>
          <a:r>
            <a:rPr lang="de-AT" sz="1400" kern="1200" dirty="0" err="1"/>
            <a:t>transportation</a:t>
          </a:r>
          <a:r>
            <a:rPr lang="de-AT" sz="1400" kern="1200" dirty="0"/>
            <a:t> </a:t>
          </a:r>
          <a:r>
            <a:rPr lang="de-AT" sz="1400" kern="1200" dirty="0" err="1"/>
            <a:t>method</a:t>
          </a:r>
          <a:endParaRPr lang="de-AT" sz="1400" kern="1200" dirty="0"/>
        </a:p>
      </dsp:txBody>
      <dsp:txXfrm>
        <a:off x="4746930" y="13889"/>
        <a:ext cx="1107281" cy="1107281"/>
      </dsp:txXfrm>
    </dsp:sp>
    <dsp:sp modelId="{4AE37CED-D691-4A70-BD38-9EAE4A38267C}">
      <dsp:nvSpPr>
        <dsp:cNvPr id="0" name=""/>
        <dsp:cNvSpPr/>
      </dsp:nvSpPr>
      <dsp:spPr>
        <a:xfrm>
          <a:off x="1356944" y="2278"/>
          <a:ext cx="5414110" cy="5414110"/>
        </a:xfrm>
        <a:prstGeom prst="circularArrow">
          <a:avLst>
            <a:gd name="adj1" fmla="val 3988"/>
            <a:gd name="adj2" fmla="val 250168"/>
            <a:gd name="adj3" fmla="val 20573676"/>
            <a:gd name="adj4" fmla="val 18982452"/>
            <a:gd name="adj5" fmla="val 4653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988A74-A655-4627-96EC-3B354A1B5106}">
      <dsp:nvSpPr>
        <dsp:cNvPr id="0" name=""/>
        <dsp:cNvSpPr/>
      </dsp:nvSpPr>
      <dsp:spPr>
        <a:xfrm>
          <a:off x="5983501" y="2155692"/>
          <a:ext cx="1107281" cy="11072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1400" kern="1200" dirty="0" err="1"/>
            <a:t>Saving</a:t>
          </a:r>
          <a:r>
            <a:rPr lang="de-AT" sz="1400" kern="1200" dirty="0"/>
            <a:t> </a:t>
          </a:r>
          <a:r>
            <a:rPr lang="de-AT" sz="1400" kern="1200" dirty="0" err="1"/>
            <a:t>lives</a:t>
          </a:r>
          <a:r>
            <a:rPr lang="de-AT" sz="1400" kern="1200" dirty="0"/>
            <a:t> &amp; permanent </a:t>
          </a:r>
          <a:r>
            <a:rPr lang="de-AT" sz="1400" kern="1200" dirty="0" err="1"/>
            <a:t>injuries</a:t>
          </a:r>
          <a:endParaRPr lang="de-AT" sz="1400" kern="1200" dirty="0"/>
        </a:p>
      </dsp:txBody>
      <dsp:txXfrm>
        <a:off x="5983501" y="2155692"/>
        <a:ext cx="1107281" cy="1107281"/>
      </dsp:txXfrm>
    </dsp:sp>
    <dsp:sp modelId="{04437537-4872-412A-8F0E-D2D7FF03BF18}">
      <dsp:nvSpPr>
        <dsp:cNvPr id="0" name=""/>
        <dsp:cNvSpPr/>
      </dsp:nvSpPr>
      <dsp:spPr>
        <a:xfrm>
          <a:off x="1356944" y="2278"/>
          <a:ext cx="5414110" cy="5414110"/>
        </a:xfrm>
        <a:prstGeom prst="circularArrow">
          <a:avLst>
            <a:gd name="adj1" fmla="val 3988"/>
            <a:gd name="adj2" fmla="val 250168"/>
            <a:gd name="adj3" fmla="val 2367380"/>
            <a:gd name="adj4" fmla="val 776155"/>
            <a:gd name="adj5" fmla="val 4653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567279-F292-4529-A1B5-5A75AB4C5A6D}">
      <dsp:nvSpPr>
        <dsp:cNvPr id="0" name=""/>
        <dsp:cNvSpPr/>
      </dsp:nvSpPr>
      <dsp:spPr>
        <a:xfrm>
          <a:off x="4746930" y="4297496"/>
          <a:ext cx="1107281" cy="11072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1400" kern="1200" dirty="0"/>
            <a:t>Create Awareness</a:t>
          </a:r>
        </a:p>
      </dsp:txBody>
      <dsp:txXfrm>
        <a:off x="4746930" y="4297496"/>
        <a:ext cx="1107281" cy="1107281"/>
      </dsp:txXfrm>
    </dsp:sp>
    <dsp:sp modelId="{9268FC53-1CD0-4288-BEE1-74A69E920004}">
      <dsp:nvSpPr>
        <dsp:cNvPr id="0" name=""/>
        <dsp:cNvSpPr/>
      </dsp:nvSpPr>
      <dsp:spPr>
        <a:xfrm>
          <a:off x="1356944" y="2278"/>
          <a:ext cx="5414110" cy="5414110"/>
        </a:xfrm>
        <a:prstGeom prst="circularArrow">
          <a:avLst>
            <a:gd name="adj1" fmla="val 3988"/>
            <a:gd name="adj2" fmla="val 250168"/>
            <a:gd name="adj3" fmla="val 6111625"/>
            <a:gd name="adj4" fmla="val 4438207"/>
            <a:gd name="adj5" fmla="val 4653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98D2F65-109E-465A-BD05-51A870112408}">
      <dsp:nvSpPr>
        <dsp:cNvPr id="0" name=""/>
        <dsp:cNvSpPr/>
      </dsp:nvSpPr>
      <dsp:spPr>
        <a:xfrm>
          <a:off x="2273788" y="4297496"/>
          <a:ext cx="1107281" cy="11072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1400" kern="1200" dirty="0"/>
            <a:t>Vulnerable Locations</a:t>
          </a:r>
        </a:p>
      </dsp:txBody>
      <dsp:txXfrm>
        <a:off x="2273788" y="4297496"/>
        <a:ext cx="1107281" cy="1107281"/>
      </dsp:txXfrm>
    </dsp:sp>
    <dsp:sp modelId="{B7FD26F2-ECF2-4596-BDC1-193A18F56468}">
      <dsp:nvSpPr>
        <dsp:cNvPr id="0" name=""/>
        <dsp:cNvSpPr/>
      </dsp:nvSpPr>
      <dsp:spPr>
        <a:xfrm>
          <a:off x="1356944" y="2278"/>
          <a:ext cx="5414110" cy="5414110"/>
        </a:xfrm>
        <a:prstGeom prst="circularArrow">
          <a:avLst>
            <a:gd name="adj1" fmla="val 3988"/>
            <a:gd name="adj2" fmla="val 250168"/>
            <a:gd name="adj3" fmla="val 9773676"/>
            <a:gd name="adj4" fmla="val 8182452"/>
            <a:gd name="adj5" fmla="val 4653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E2A710-0DCF-492C-B018-90A122AE703D}">
      <dsp:nvSpPr>
        <dsp:cNvPr id="0" name=""/>
        <dsp:cNvSpPr/>
      </dsp:nvSpPr>
      <dsp:spPr>
        <a:xfrm>
          <a:off x="1037217" y="2155692"/>
          <a:ext cx="1107281" cy="11072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1400" kern="1200" dirty="0"/>
            <a:t>Fitting </a:t>
          </a:r>
          <a:r>
            <a:rPr lang="de-AT" sz="1400" kern="1200" dirty="0" err="1"/>
            <a:t>the</a:t>
          </a:r>
          <a:r>
            <a:rPr lang="de-AT" sz="1400" kern="1200" dirty="0"/>
            <a:t> Data </a:t>
          </a:r>
          <a:r>
            <a:rPr lang="de-AT" sz="1400" kern="1200" dirty="0" err="1"/>
            <a:t>into</a:t>
          </a:r>
          <a:r>
            <a:rPr lang="de-AT" sz="1400" kern="1200" dirty="0"/>
            <a:t> </a:t>
          </a:r>
          <a:r>
            <a:rPr lang="de-AT" sz="1400" kern="1200" dirty="0" err="1"/>
            <a:t>Machine</a:t>
          </a:r>
          <a:r>
            <a:rPr lang="de-AT" sz="1400" kern="1200" dirty="0"/>
            <a:t> Learning Models</a:t>
          </a:r>
        </a:p>
      </dsp:txBody>
      <dsp:txXfrm>
        <a:off x="1037217" y="2155692"/>
        <a:ext cx="1107281" cy="1107281"/>
      </dsp:txXfrm>
    </dsp:sp>
    <dsp:sp modelId="{42744F50-4C3A-416A-A7E9-DF0AEAD9D01F}">
      <dsp:nvSpPr>
        <dsp:cNvPr id="0" name=""/>
        <dsp:cNvSpPr/>
      </dsp:nvSpPr>
      <dsp:spPr>
        <a:xfrm>
          <a:off x="1356944" y="2278"/>
          <a:ext cx="5414110" cy="5414110"/>
        </a:xfrm>
        <a:prstGeom prst="circularArrow">
          <a:avLst>
            <a:gd name="adj1" fmla="val 3988"/>
            <a:gd name="adj2" fmla="val 250168"/>
            <a:gd name="adj3" fmla="val 13167380"/>
            <a:gd name="adj4" fmla="val 11576155"/>
            <a:gd name="adj5" fmla="val 4653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7AC8FB5-D44A-4FD2-9EFE-9F2ECCCF23FE}">
      <dsp:nvSpPr>
        <dsp:cNvPr id="0" name=""/>
        <dsp:cNvSpPr/>
      </dsp:nvSpPr>
      <dsp:spPr>
        <a:xfrm>
          <a:off x="2273788" y="13889"/>
          <a:ext cx="1107281" cy="11072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1400" kern="1200" dirty="0" err="1"/>
            <a:t>Reducing</a:t>
          </a:r>
          <a:r>
            <a:rPr lang="de-AT" sz="1400" kern="1200" dirty="0"/>
            <a:t> Traffic</a:t>
          </a:r>
        </a:p>
      </dsp:txBody>
      <dsp:txXfrm>
        <a:off x="2273788" y="13889"/>
        <a:ext cx="1107281" cy="1107281"/>
      </dsp:txXfrm>
    </dsp:sp>
    <dsp:sp modelId="{0F76518D-5653-4537-9ECC-DBE82F39CB89}">
      <dsp:nvSpPr>
        <dsp:cNvPr id="0" name=""/>
        <dsp:cNvSpPr/>
      </dsp:nvSpPr>
      <dsp:spPr>
        <a:xfrm>
          <a:off x="1356944" y="2278"/>
          <a:ext cx="5414110" cy="5414110"/>
        </a:xfrm>
        <a:prstGeom prst="circularArrow">
          <a:avLst>
            <a:gd name="adj1" fmla="val 3988"/>
            <a:gd name="adj2" fmla="val 250168"/>
            <a:gd name="adj3" fmla="val 16911625"/>
            <a:gd name="adj4" fmla="val 15238207"/>
            <a:gd name="adj5" fmla="val 4653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CEFE60-0462-4771-AA52-5FEAAFB84DB4}">
      <dsp:nvSpPr>
        <dsp:cNvPr id="0" name=""/>
        <dsp:cNvSpPr/>
      </dsp:nvSpPr>
      <dsp:spPr>
        <a:xfrm rot="5400000">
          <a:off x="1148667" y="1184365"/>
          <a:ext cx="1040130" cy="1184151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9CBF974-798A-475D-9388-F4440CF392F8}">
      <dsp:nvSpPr>
        <dsp:cNvPr id="0" name=""/>
        <dsp:cNvSpPr/>
      </dsp:nvSpPr>
      <dsp:spPr>
        <a:xfrm>
          <a:off x="873096" y="31360"/>
          <a:ext cx="1750966" cy="1225619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1600" kern="1200" dirty="0"/>
            <a:t>Seattle Police Department </a:t>
          </a:r>
          <a:r>
            <a:rPr lang="de-AT" sz="1600" kern="1200" dirty="0" err="1"/>
            <a:t>dataset</a:t>
          </a:r>
          <a:r>
            <a:rPr lang="de-AT" sz="1600" kern="1200" dirty="0"/>
            <a:t> / Coursera</a:t>
          </a:r>
        </a:p>
      </dsp:txBody>
      <dsp:txXfrm>
        <a:off x="932937" y="91201"/>
        <a:ext cx="1631284" cy="1105937"/>
      </dsp:txXfrm>
    </dsp:sp>
    <dsp:sp modelId="{5CB74B67-C23A-417F-85E4-5A9381A16BAF}">
      <dsp:nvSpPr>
        <dsp:cNvPr id="0" name=""/>
        <dsp:cNvSpPr/>
      </dsp:nvSpPr>
      <dsp:spPr>
        <a:xfrm>
          <a:off x="2624062" y="148250"/>
          <a:ext cx="1273486" cy="9906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AT" sz="1100" kern="1200" dirty="0"/>
            <a:t>All </a:t>
          </a:r>
          <a:r>
            <a:rPr lang="de-AT" sz="1100" kern="1200" dirty="0" err="1"/>
            <a:t>Collisions</a:t>
          </a:r>
          <a:r>
            <a:rPr lang="de-AT" sz="1100" kern="1200" dirty="0"/>
            <a:t> </a:t>
          </a:r>
          <a:r>
            <a:rPr lang="de-AT" sz="1100" kern="1200" dirty="0" err="1"/>
            <a:t>recorded</a:t>
          </a:r>
          <a:r>
            <a:rPr lang="de-AT" sz="1100" kern="1200" dirty="0"/>
            <a:t> </a:t>
          </a:r>
          <a:r>
            <a:rPr lang="de-AT" sz="1100" kern="1200" dirty="0" err="1"/>
            <a:t>since</a:t>
          </a:r>
          <a:r>
            <a:rPr lang="de-AT" sz="1100" kern="1200" dirty="0"/>
            <a:t> 2004</a:t>
          </a:r>
        </a:p>
      </dsp:txBody>
      <dsp:txXfrm>
        <a:off x="2624062" y="148250"/>
        <a:ext cx="1273486" cy="990600"/>
      </dsp:txXfrm>
    </dsp:sp>
    <dsp:sp modelId="{36B30CDB-7727-45B5-A9DB-F3DC8B054BE3}">
      <dsp:nvSpPr>
        <dsp:cNvPr id="0" name=""/>
        <dsp:cNvSpPr/>
      </dsp:nvSpPr>
      <dsp:spPr>
        <a:xfrm rot="5400000">
          <a:off x="2600405" y="2561140"/>
          <a:ext cx="1040130" cy="1184151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6CB1737-29FD-4724-A8DF-5B96FFB76717}">
      <dsp:nvSpPr>
        <dsp:cNvPr id="0" name=""/>
        <dsp:cNvSpPr/>
      </dsp:nvSpPr>
      <dsp:spPr>
        <a:xfrm>
          <a:off x="2324833" y="1408135"/>
          <a:ext cx="1750966" cy="1225619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1600" kern="1200" dirty="0"/>
            <a:t>38 Columns (</a:t>
          </a:r>
          <a:r>
            <a:rPr lang="de-AT" sz="1600" kern="1200" dirty="0" err="1"/>
            <a:t>Conditions</a:t>
          </a:r>
          <a:r>
            <a:rPr lang="de-AT" sz="1600" kern="1200" dirty="0"/>
            <a:t>) &amp; </a:t>
          </a:r>
          <a:r>
            <a:rPr lang="de-AT" sz="1600" kern="1200" dirty="0" err="1"/>
            <a:t>approx</a:t>
          </a:r>
          <a:r>
            <a:rPr lang="de-AT" sz="1600" kern="1200" dirty="0"/>
            <a:t>. 200,000 </a:t>
          </a:r>
          <a:r>
            <a:rPr lang="de-AT" sz="1600" kern="1200" dirty="0" err="1"/>
            <a:t>incidents</a:t>
          </a:r>
          <a:endParaRPr lang="de-AT" sz="1600" kern="1200" dirty="0"/>
        </a:p>
      </dsp:txBody>
      <dsp:txXfrm>
        <a:off x="2384674" y="1467976"/>
        <a:ext cx="1631284" cy="1105937"/>
      </dsp:txXfrm>
    </dsp:sp>
    <dsp:sp modelId="{FB461314-EA14-4555-A3FB-6CC2E826A3A4}">
      <dsp:nvSpPr>
        <dsp:cNvPr id="0" name=""/>
        <dsp:cNvSpPr/>
      </dsp:nvSpPr>
      <dsp:spPr>
        <a:xfrm>
          <a:off x="4075800" y="1525026"/>
          <a:ext cx="1273486" cy="9906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AT" sz="1100" kern="1200" dirty="0" err="1"/>
            <a:t>Including</a:t>
          </a:r>
          <a:r>
            <a:rPr lang="de-AT" sz="1100" kern="1200" dirty="0"/>
            <a:t> </a:t>
          </a:r>
          <a:r>
            <a:rPr lang="de-AT" sz="1100" kern="1200" dirty="0" err="1"/>
            <a:t>latitude</a:t>
          </a:r>
          <a:r>
            <a:rPr lang="de-AT" sz="1100" kern="1200" dirty="0"/>
            <a:t> &amp; </a:t>
          </a:r>
          <a:r>
            <a:rPr lang="de-AT" sz="1100" kern="1200" dirty="0" err="1"/>
            <a:t>longitude</a:t>
          </a:r>
          <a:r>
            <a:rPr lang="de-AT" sz="1100" kern="1200" dirty="0"/>
            <a:t>, </a:t>
          </a:r>
          <a:r>
            <a:rPr lang="de-AT" sz="1100" kern="1200" dirty="0" err="1"/>
            <a:t>weather</a:t>
          </a:r>
          <a:r>
            <a:rPr lang="de-AT" sz="1100" kern="1200" dirty="0"/>
            <a:t>, light &amp; </a:t>
          </a:r>
          <a:r>
            <a:rPr lang="de-AT" sz="1100" kern="1200" dirty="0" err="1"/>
            <a:t>road</a:t>
          </a:r>
          <a:r>
            <a:rPr lang="de-AT" sz="1100" kern="1200" dirty="0"/>
            <a:t> </a:t>
          </a:r>
          <a:r>
            <a:rPr lang="de-AT" sz="1100" kern="1200" dirty="0" err="1"/>
            <a:t>conditions</a:t>
          </a:r>
          <a:r>
            <a:rPr lang="de-AT" sz="1100" kern="1200" dirty="0"/>
            <a:t> </a:t>
          </a:r>
          <a:r>
            <a:rPr lang="de-AT" sz="1100" kern="1200" dirty="0" err="1"/>
            <a:t>among</a:t>
          </a:r>
          <a:r>
            <a:rPr lang="de-AT" sz="1100" kern="1200" dirty="0"/>
            <a:t> </a:t>
          </a:r>
          <a:r>
            <a:rPr lang="de-AT" sz="1100" kern="1200" dirty="0" err="1"/>
            <a:t>others</a:t>
          </a:r>
          <a:r>
            <a:rPr lang="de-AT" sz="1100" kern="1200" dirty="0"/>
            <a:t>.</a:t>
          </a:r>
        </a:p>
      </dsp:txBody>
      <dsp:txXfrm>
        <a:off x="4075800" y="1525026"/>
        <a:ext cx="1273486" cy="990600"/>
      </dsp:txXfrm>
    </dsp:sp>
    <dsp:sp modelId="{2DB83989-F4A8-43A2-8B50-04A02EA29E4A}">
      <dsp:nvSpPr>
        <dsp:cNvPr id="0" name=""/>
        <dsp:cNvSpPr/>
      </dsp:nvSpPr>
      <dsp:spPr>
        <a:xfrm rot="5400000">
          <a:off x="4052142" y="3937916"/>
          <a:ext cx="1040130" cy="1184151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6C04A1-F721-4E0D-B685-16F876CC191B}">
      <dsp:nvSpPr>
        <dsp:cNvPr id="0" name=""/>
        <dsp:cNvSpPr/>
      </dsp:nvSpPr>
      <dsp:spPr>
        <a:xfrm>
          <a:off x="3776571" y="2784911"/>
          <a:ext cx="1750966" cy="1225619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1600" kern="1200" dirty="0"/>
            <a:t>Columns </a:t>
          </a:r>
          <a:r>
            <a:rPr lang="de-AT" sz="1600" kern="1200" dirty="0" err="1"/>
            <a:t>with</a:t>
          </a:r>
          <a:r>
            <a:rPr lang="de-AT" sz="1600" kern="1200" dirty="0"/>
            <a:t> </a:t>
          </a:r>
          <a:r>
            <a:rPr lang="de-AT" sz="1600" kern="1200" dirty="0" err="1"/>
            <a:t>few</a:t>
          </a:r>
          <a:r>
            <a:rPr lang="de-AT" sz="1600" kern="1200" dirty="0"/>
            <a:t> </a:t>
          </a:r>
          <a:r>
            <a:rPr lang="de-AT" sz="1600" kern="1200" dirty="0" err="1"/>
            <a:t>values</a:t>
          </a:r>
          <a:r>
            <a:rPr lang="de-AT" sz="1600" kern="1200" dirty="0"/>
            <a:t> </a:t>
          </a:r>
          <a:r>
            <a:rPr lang="de-AT" sz="1600" kern="1200" dirty="0" err="1"/>
            <a:t>were</a:t>
          </a:r>
          <a:r>
            <a:rPr lang="de-AT" sz="1600" kern="1200" dirty="0"/>
            <a:t> </a:t>
          </a:r>
          <a:r>
            <a:rPr lang="de-AT" sz="1600" kern="1200" dirty="0" err="1"/>
            <a:t>added</a:t>
          </a:r>
          <a:r>
            <a:rPr lang="de-AT" sz="1600" kern="1200" dirty="0"/>
            <a:t> </a:t>
          </a:r>
          <a:r>
            <a:rPr lang="de-AT" sz="1600" kern="1200" dirty="0" err="1"/>
            <a:t>to</a:t>
          </a:r>
          <a:r>
            <a:rPr lang="de-AT" sz="1600" kern="1200" dirty="0"/>
            <a:t> „</a:t>
          </a:r>
          <a:r>
            <a:rPr lang="de-AT" sz="1600" kern="1200" dirty="0" err="1"/>
            <a:t>Others</a:t>
          </a:r>
          <a:r>
            <a:rPr lang="de-AT" sz="1600" kern="1200" dirty="0"/>
            <a:t>“</a:t>
          </a:r>
        </a:p>
      </dsp:txBody>
      <dsp:txXfrm>
        <a:off x="3836412" y="2844752"/>
        <a:ext cx="1631284" cy="1105937"/>
      </dsp:txXfrm>
    </dsp:sp>
    <dsp:sp modelId="{1D76D96D-7C89-4C17-9F20-70E3FC69057B}">
      <dsp:nvSpPr>
        <dsp:cNvPr id="0" name=""/>
        <dsp:cNvSpPr/>
      </dsp:nvSpPr>
      <dsp:spPr>
        <a:xfrm>
          <a:off x="5527537" y="2901802"/>
          <a:ext cx="1273486" cy="9906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AT" sz="1100" kern="1200" dirty="0"/>
            <a:t>Blank Status </a:t>
          </a:r>
          <a:r>
            <a:rPr lang="de-AT" sz="1100" kern="1200" dirty="0" err="1"/>
            <a:t>were</a:t>
          </a:r>
          <a:r>
            <a:rPr lang="de-AT" sz="1100" kern="1200" dirty="0"/>
            <a:t> </a:t>
          </a:r>
          <a:r>
            <a:rPr lang="de-AT" sz="1100" kern="1200" dirty="0" err="1"/>
            <a:t>eliminated</a:t>
          </a:r>
          <a:r>
            <a:rPr lang="de-AT" sz="1100" kern="1200" dirty="0"/>
            <a:t> </a:t>
          </a:r>
        </a:p>
      </dsp:txBody>
      <dsp:txXfrm>
        <a:off x="5527537" y="2901802"/>
        <a:ext cx="1273486" cy="990600"/>
      </dsp:txXfrm>
    </dsp:sp>
    <dsp:sp modelId="{E5F975DF-F828-45A8-A196-FBBEC32F0AAB}">
      <dsp:nvSpPr>
        <dsp:cNvPr id="0" name=""/>
        <dsp:cNvSpPr/>
      </dsp:nvSpPr>
      <dsp:spPr>
        <a:xfrm>
          <a:off x="5228308" y="4161686"/>
          <a:ext cx="1750966" cy="1225619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1600" kern="1200" dirty="0" err="1"/>
            <a:t>NaN</a:t>
          </a:r>
          <a:r>
            <a:rPr lang="de-AT" sz="1600" kern="1200" dirty="0"/>
            <a:t> &amp; Dummy Values</a:t>
          </a:r>
        </a:p>
      </dsp:txBody>
      <dsp:txXfrm>
        <a:off x="5288149" y="4221527"/>
        <a:ext cx="1631284" cy="1105937"/>
      </dsp:txXfrm>
    </dsp:sp>
    <dsp:sp modelId="{06DBF729-BA22-44EA-8AED-65C1045AB72D}">
      <dsp:nvSpPr>
        <dsp:cNvPr id="0" name=""/>
        <dsp:cNvSpPr/>
      </dsp:nvSpPr>
      <dsp:spPr>
        <a:xfrm>
          <a:off x="6979275" y="4278577"/>
          <a:ext cx="1273486" cy="9906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AT" sz="1100" kern="1200" dirty="0"/>
            <a:t>Columns </a:t>
          </a:r>
          <a:r>
            <a:rPr lang="de-AT" sz="1100" kern="1200" dirty="0" err="1"/>
            <a:t>transformed</a:t>
          </a:r>
          <a:r>
            <a:rPr lang="de-AT" sz="1100" kern="1200" dirty="0"/>
            <a:t> </a:t>
          </a:r>
          <a:r>
            <a:rPr lang="de-AT" sz="1100" kern="1200" dirty="0" err="1"/>
            <a:t>to</a:t>
          </a:r>
          <a:r>
            <a:rPr lang="de-AT" sz="1100" kern="1200" dirty="0"/>
            <a:t> 0s and 1s </a:t>
          </a:r>
        </a:p>
      </dsp:txBody>
      <dsp:txXfrm>
        <a:off x="6979275" y="4278577"/>
        <a:ext cx="1273486" cy="9906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0.07107</cdr:x>
      <cdr:y>0.13978</cdr:y>
    </cdr:from>
    <cdr:to>
      <cdr:x>0.62631</cdr:x>
      <cdr:y>0.23918</cdr:y>
    </cdr:to>
    <cdr:sp macro="" textlink="">
      <cdr:nvSpPr>
        <cdr:cNvPr id="2" name="Textfeld 1">
          <a:extLst xmlns:a="http://schemas.openxmlformats.org/drawingml/2006/main">
            <a:ext uri="{FF2B5EF4-FFF2-40B4-BE49-F238E27FC236}">
              <a16:creationId xmlns:a16="http://schemas.microsoft.com/office/drawing/2014/main" id="{C569D0D4-8912-4B77-BE7D-0A953108A080}"/>
            </a:ext>
          </a:extLst>
        </cdr:cNvPr>
        <cdr:cNvSpPr txBox="1"/>
      </cdr:nvSpPr>
      <cdr:spPr>
        <a:xfrm xmlns:a="http://schemas.openxmlformats.org/drawingml/2006/main">
          <a:off x="321865" y="519345"/>
          <a:ext cx="2514600" cy="369332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de-AT" sz="1600" b="1" dirty="0">
              <a:solidFill>
                <a:schemeClr val="bg1"/>
              </a:solidFill>
            </a:rPr>
            <a:t>K-</a:t>
          </a:r>
          <a:r>
            <a:rPr lang="de-AT" sz="1600" b="1" dirty="0" err="1">
              <a:solidFill>
                <a:schemeClr val="bg1"/>
              </a:solidFill>
            </a:rPr>
            <a:t>Nearest</a:t>
          </a:r>
          <a:r>
            <a:rPr lang="de-AT" sz="1600" b="1" dirty="0">
              <a:solidFill>
                <a:schemeClr val="bg1"/>
              </a:solidFill>
            </a:rPr>
            <a:t> </a:t>
          </a:r>
          <a:r>
            <a:rPr lang="de-AT" sz="1600" b="1" dirty="0" err="1">
              <a:solidFill>
                <a:schemeClr val="bg1"/>
              </a:solidFill>
            </a:rPr>
            <a:t>Neighbor</a:t>
          </a:r>
          <a:endParaRPr lang="de-AT" sz="1100" b="1" dirty="0">
            <a:solidFill>
              <a:schemeClr val="bg1"/>
            </a:solidFill>
          </a:endParaRPr>
        </a:p>
      </cdr:txBody>
    </cdr:sp>
  </cdr:relSizeAnchor>
  <cdr:relSizeAnchor xmlns:cdr="http://schemas.openxmlformats.org/drawingml/2006/chartDrawing">
    <cdr:from>
      <cdr:x>0.07456</cdr:x>
      <cdr:y>0.45012</cdr:y>
    </cdr:from>
    <cdr:to>
      <cdr:x>0.48188</cdr:x>
      <cdr:y>0.54953</cdr:y>
    </cdr:to>
    <cdr:sp macro="" textlink="">
      <cdr:nvSpPr>
        <cdr:cNvPr id="3" name="Textfeld 2">
          <a:extLst xmlns:a="http://schemas.openxmlformats.org/drawingml/2006/main">
            <a:ext uri="{FF2B5EF4-FFF2-40B4-BE49-F238E27FC236}">
              <a16:creationId xmlns:a16="http://schemas.microsoft.com/office/drawing/2014/main" id="{748D0AEA-E2E5-45E6-96C2-E5F17FE4B3B1}"/>
            </a:ext>
          </a:extLst>
        </cdr:cNvPr>
        <cdr:cNvSpPr txBox="1"/>
      </cdr:nvSpPr>
      <cdr:spPr>
        <a:xfrm xmlns:a="http://schemas.openxmlformats.org/drawingml/2006/main">
          <a:off x="337685" y="1672434"/>
          <a:ext cx="1844662" cy="369332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de-AT" sz="1600" b="1" dirty="0" err="1">
              <a:solidFill>
                <a:schemeClr val="bg1"/>
              </a:solidFill>
            </a:rPr>
            <a:t>Decision</a:t>
          </a:r>
          <a:r>
            <a:rPr lang="de-AT" sz="1600" b="1" dirty="0">
              <a:solidFill>
                <a:schemeClr val="bg1"/>
              </a:solidFill>
            </a:rPr>
            <a:t> </a:t>
          </a:r>
          <a:r>
            <a:rPr lang="de-AT" sz="1600" b="1" dirty="0" err="1">
              <a:solidFill>
                <a:schemeClr val="bg1"/>
              </a:solidFill>
            </a:rPr>
            <a:t>Tree</a:t>
          </a:r>
          <a:endParaRPr lang="de-AT" sz="1100" b="1" dirty="0">
            <a:solidFill>
              <a:schemeClr val="bg1"/>
            </a:solidFill>
          </a:endParaRPr>
        </a:p>
      </cdr:txBody>
    </cdr:sp>
  </cdr:relSizeAnchor>
  <cdr:relSizeAnchor xmlns:cdr="http://schemas.openxmlformats.org/drawingml/2006/chartDrawing">
    <cdr:from>
      <cdr:x>0.08177</cdr:x>
      <cdr:y>0.76246</cdr:y>
    </cdr:from>
    <cdr:to>
      <cdr:x>0.73202</cdr:x>
      <cdr:y>0.85782</cdr:y>
    </cdr:to>
    <cdr:sp macro="" textlink="">
      <cdr:nvSpPr>
        <cdr:cNvPr id="4" name="Textfeld 3">
          <a:extLst xmlns:a="http://schemas.openxmlformats.org/drawingml/2006/main">
            <a:ext uri="{FF2B5EF4-FFF2-40B4-BE49-F238E27FC236}">
              <a16:creationId xmlns:a16="http://schemas.microsoft.com/office/drawing/2014/main" id="{1D4A6D51-22B7-41E4-8836-E539372DB231}"/>
            </a:ext>
          </a:extLst>
        </cdr:cNvPr>
        <cdr:cNvSpPr txBox="1"/>
      </cdr:nvSpPr>
      <cdr:spPr>
        <a:xfrm xmlns:a="http://schemas.openxmlformats.org/drawingml/2006/main">
          <a:off x="370342" y="2832908"/>
          <a:ext cx="2944880" cy="354336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de-AT" sz="1600" b="1" dirty="0">
              <a:solidFill>
                <a:schemeClr val="bg1"/>
              </a:solidFill>
            </a:rPr>
            <a:t>Support Vendor </a:t>
          </a:r>
          <a:r>
            <a:rPr lang="de-AT" sz="1600" b="1" dirty="0" err="1">
              <a:solidFill>
                <a:schemeClr val="bg1"/>
              </a:solidFill>
            </a:rPr>
            <a:t>Machine</a:t>
          </a:r>
          <a:endParaRPr lang="de-AT" sz="1100" b="1" dirty="0">
            <a:solidFill>
              <a:schemeClr val="bg1"/>
            </a:solidFill>
          </a:endParaRPr>
        </a:p>
      </cdr:txBody>
    </cdr: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1ABCE889-5300-44CA-AF06-6ED72F219EED}" type="datetime1">
              <a:rPr lang="de-DE" smtClean="0"/>
              <a:t>10.09.2020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3EBC1D5-B3EF-4A13-8CDE-7F28DE69B96C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5901465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de-DE" noProof="0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662C74-EDBE-4D4F-8A33-E12A32CC2B74}" type="datetime1">
              <a:rPr lang="de-DE" smtClean="0"/>
              <a:pPr/>
              <a:t>10.09.2020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de-DE" noProof="0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de-DE" noProof="0" dirty="0"/>
              <a:t>Textmasterformate bearbeiten</a:t>
            </a:r>
          </a:p>
          <a:p>
            <a:pPr lvl="1" rtl="0"/>
            <a:r>
              <a:rPr lang="de-DE" noProof="0" dirty="0"/>
              <a:t>Zweite Ebene</a:t>
            </a:r>
          </a:p>
          <a:p>
            <a:pPr lvl="2" rtl="0"/>
            <a:r>
              <a:rPr lang="de-DE" noProof="0" dirty="0"/>
              <a:t>Dritte Ebene</a:t>
            </a:r>
          </a:p>
          <a:p>
            <a:pPr lvl="3" rtl="0"/>
            <a:r>
              <a:rPr lang="de-DE" noProof="0" dirty="0"/>
              <a:t>Vierte Ebene</a:t>
            </a:r>
          </a:p>
          <a:p>
            <a:pPr lvl="4" rtl="0"/>
            <a:r>
              <a:rPr lang="de-DE" noProof="0" dirty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de-DE" noProof="0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5FD34AC2-3728-4A8B-B58F-6888FAEC3D20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08617814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FD34AC2-3728-4A8B-B58F-6888FAEC3D20}" type="slidenum">
              <a:rPr lang="de-DE" smtClean="0"/>
              <a:t>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26565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FD34AC2-3728-4A8B-B58F-6888FAEC3D20}" type="slidenum">
              <a:rPr lang="de-DE" smtClean="0"/>
              <a:t>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599227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FD34AC2-3728-4A8B-B58F-6888FAEC3D20}" type="slidenum">
              <a:rPr lang="de-DE" smtClean="0"/>
              <a:t>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15929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FD34AC2-3728-4A8B-B58F-6888FAEC3D20}" type="slidenum">
              <a:rPr lang="de-DE" smtClean="0"/>
              <a:t>14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448151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FD34AC2-3728-4A8B-B58F-6888FAEC3D20}" type="slidenum">
              <a:rPr lang="de-DE" smtClean="0"/>
              <a:t>15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106209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rtlCol="0" anchor="b"/>
          <a:lstStyle>
            <a:lvl1pPr algn="ctr">
              <a:defRPr sz="6000"/>
            </a:lvl1pPr>
          </a:lstStyle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 rtlCol="0"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de-DE" noProof="0"/>
              <a:t>Master-Untertitelformat bearbeiten</a:t>
            </a:r>
            <a:endParaRPr lang="de-DE" noProof="0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B5A12BF-D6F0-407A-AE7A-8865A691B30B}" type="datetime1">
              <a:rPr lang="de-DE" noProof="0" smtClean="0"/>
              <a:t>10.09.2020</a:t>
            </a:fld>
            <a:endParaRPr lang="de-DE" noProof="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28E537-E56B-49CA-B596-52598082FBE8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6350581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Bildplatzhalt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75125CE-31DE-4DE5-8258-3A8744281D72}" type="datetime1">
              <a:rPr lang="de-DE" noProof="0" smtClean="0"/>
              <a:t>10.09.2020</a:t>
            </a:fld>
            <a:endParaRPr lang="de-DE" noProof="0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28E537-E56B-49CA-B596-52598082FBE8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7795470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FBF0C91-9943-49A6-85A4-F3BF107E47AD}" type="datetime1">
              <a:rPr lang="de-DE" noProof="0" smtClean="0"/>
              <a:t>10.09.2020</a:t>
            </a:fld>
            <a:endParaRPr lang="de-DE" noProof="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28E537-E56B-49CA-B596-52598082FBE8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4394202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 rtlCol="0"/>
          <a:lstStyle/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 rtlCol="0"/>
          <a:lstStyle/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C5891E8-9E95-4467-BED0-F8AAEF8D9A9B}" type="datetime1">
              <a:rPr lang="de-DE" noProof="0" smtClean="0"/>
              <a:t>10.09.2020</a:t>
            </a:fld>
            <a:endParaRPr lang="de-DE" noProof="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28E537-E56B-49CA-B596-52598082FBE8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0321315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54B212C-B905-4204-B62F-E8E06329BC54}" type="datetime1">
              <a:rPr lang="de-DE" noProof="0" smtClean="0"/>
              <a:t>10.09.2020</a:t>
            </a:fld>
            <a:endParaRPr lang="de-DE" noProof="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28E537-E56B-49CA-B596-52598082FBE8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3023978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rtlCol="0" anchor="b"/>
          <a:lstStyle>
            <a:lvl1pPr>
              <a:defRPr sz="6000"/>
            </a:lvl1pPr>
          </a:lstStyle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 rtlCol="0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A39DC7C-431C-49AD-8BEB-3A6A7CA96EC1}" type="datetime1">
              <a:rPr lang="de-DE" noProof="0" smtClean="0"/>
              <a:t>10.09.2020</a:t>
            </a:fld>
            <a:endParaRPr lang="de-DE" noProof="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28E537-E56B-49CA-B596-52598082FBE8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6620680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 rtlCol="0"/>
          <a:lstStyle/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 rtlCol="0"/>
          <a:lstStyle/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D20CEC8-C47B-464B-B000-FFFA0189EAE4}" type="datetime1">
              <a:rPr lang="de-DE" noProof="0" smtClean="0"/>
              <a:t>10.09.2020</a:t>
            </a:fld>
            <a:endParaRPr lang="de-DE" noProof="0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28E537-E56B-49CA-B596-52598082FBE8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0348359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/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 rtlCol="0"/>
          <a:lstStyle/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 rtlCol="0"/>
          <a:lstStyle/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79EF80A-F254-4098-A979-7AEEA24F30B2}" type="datetime1">
              <a:rPr lang="de-DE" noProof="0" smtClean="0"/>
              <a:t>10.09.2020</a:t>
            </a:fld>
            <a:endParaRPr lang="de-DE" noProof="0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28E537-E56B-49CA-B596-52598082FBE8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6456189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0D8D008-F6B9-467C-A7C0-1BAD5B61C03F}" type="datetime1">
              <a:rPr lang="de-DE" noProof="0" smtClean="0"/>
              <a:t>10.09.2020</a:t>
            </a:fld>
            <a:endParaRPr lang="de-DE" noProof="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28E537-E56B-49CA-B596-52598082FBE8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4326417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1647DEE-0284-46DC-9342-E8AD8D0E79B1}" type="datetime1">
              <a:rPr lang="de-DE" noProof="0" smtClean="0"/>
              <a:t>10.09.2020</a:t>
            </a:fld>
            <a:endParaRPr lang="de-DE" noProof="0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28E537-E56B-49CA-B596-52598082FBE8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7533288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7">
            <a:extLst>
              <a:ext uri="{FF2B5EF4-FFF2-40B4-BE49-F238E27FC236}">
                <a16:creationId xmlns:a16="http://schemas.microsoft.com/office/drawing/2014/main" id="{23B832CC-E04A-47A7-966D-475AEA6409A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89139" y="2491272"/>
            <a:ext cx="2807036" cy="2804628"/>
          </a:xfrm>
          <a:custGeom>
            <a:avLst/>
            <a:gdLst>
              <a:gd name="connsiteX0" fmla="*/ 1406866 w 2807036"/>
              <a:gd name="connsiteY0" fmla="*/ 0 h 2804628"/>
              <a:gd name="connsiteX1" fmla="*/ 2061159 w 2807036"/>
              <a:gd name="connsiteY1" fmla="*/ 271017 h 2804628"/>
              <a:gd name="connsiteX2" fmla="*/ 2542705 w 2807036"/>
              <a:gd name="connsiteY2" fmla="*/ 752562 h 2804628"/>
              <a:gd name="connsiteX3" fmla="*/ 2796783 w 2807036"/>
              <a:gd name="connsiteY3" fmla="*/ 1230127 h 2804628"/>
              <a:gd name="connsiteX4" fmla="*/ 2807036 w 2807036"/>
              <a:gd name="connsiteY4" fmla="*/ 1301178 h 2804628"/>
              <a:gd name="connsiteX5" fmla="*/ 2807036 w 2807036"/>
              <a:gd name="connsiteY5" fmla="*/ 1512532 h 2804628"/>
              <a:gd name="connsiteX6" fmla="*/ 2796783 w 2807036"/>
              <a:gd name="connsiteY6" fmla="*/ 1583584 h 2804628"/>
              <a:gd name="connsiteX7" fmla="*/ 2542705 w 2807036"/>
              <a:gd name="connsiteY7" fmla="*/ 2061148 h 2804628"/>
              <a:gd name="connsiteX8" fmla="*/ 2061149 w 2807036"/>
              <a:gd name="connsiteY8" fmla="*/ 2542704 h 2804628"/>
              <a:gd name="connsiteX9" fmla="*/ 1583585 w 2807036"/>
              <a:gd name="connsiteY9" fmla="*/ 2796782 h 2804628"/>
              <a:gd name="connsiteX10" fmla="*/ 1529213 w 2807036"/>
              <a:gd name="connsiteY10" fmla="*/ 2804628 h 2804628"/>
              <a:gd name="connsiteX11" fmla="*/ 1284499 w 2807036"/>
              <a:gd name="connsiteY11" fmla="*/ 2804628 h 2804628"/>
              <a:gd name="connsiteX12" fmla="*/ 1230128 w 2807036"/>
              <a:gd name="connsiteY12" fmla="*/ 2796782 h 2804628"/>
              <a:gd name="connsiteX13" fmla="*/ 752563 w 2807036"/>
              <a:gd name="connsiteY13" fmla="*/ 2542704 h 2804628"/>
              <a:gd name="connsiteX14" fmla="*/ 271018 w 2807036"/>
              <a:gd name="connsiteY14" fmla="*/ 2061158 h 2804628"/>
              <a:gd name="connsiteX15" fmla="*/ 271018 w 2807036"/>
              <a:gd name="connsiteY15" fmla="*/ 752572 h 2804628"/>
              <a:gd name="connsiteX16" fmla="*/ 752573 w 2807036"/>
              <a:gd name="connsiteY16" fmla="*/ 271017 h 2804628"/>
              <a:gd name="connsiteX17" fmla="*/ 1406866 w 2807036"/>
              <a:gd name="connsiteY17" fmla="*/ 0 h 2804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807036" h="2804628">
                <a:moveTo>
                  <a:pt x="1406866" y="0"/>
                </a:moveTo>
                <a:cubicBezTo>
                  <a:pt x="1643674" y="0"/>
                  <a:pt x="1880481" y="90339"/>
                  <a:pt x="2061159" y="271017"/>
                </a:cubicBezTo>
                <a:lnTo>
                  <a:pt x="2542705" y="752562"/>
                </a:lnTo>
                <a:cubicBezTo>
                  <a:pt x="2678213" y="888071"/>
                  <a:pt x="2762906" y="1055152"/>
                  <a:pt x="2796783" y="1230127"/>
                </a:cubicBezTo>
                <a:lnTo>
                  <a:pt x="2807036" y="1301178"/>
                </a:lnTo>
                <a:lnTo>
                  <a:pt x="2807036" y="1512532"/>
                </a:lnTo>
                <a:lnTo>
                  <a:pt x="2796783" y="1583584"/>
                </a:lnTo>
                <a:cubicBezTo>
                  <a:pt x="2762906" y="1758558"/>
                  <a:pt x="2678213" y="1925640"/>
                  <a:pt x="2542705" y="2061148"/>
                </a:cubicBezTo>
                <a:lnTo>
                  <a:pt x="2061149" y="2542704"/>
                </a:lnTo>
                <a:cubicBezTo>
                  <a:pt x="1925641" y="2678212"/>
                  <a:pt x="1758559" y="2762905"/>
                  <a:pt x="1583585" y="2796782"/>
                </a:cubicBezTo>
                <a:lnTo>
                  <a:pt x="1529213" y="2804628"/>
                </a:lnTo>
                <a:lnTo>
                  <a:pt x="1284499" y="2804628"/>
                </a:lnTo>
                <a:lnTo>
                  <a:pt x="1230128" y="2796782"/>
                </a:lnTo>
                <a:cubicBezTo>
                  <a:pt x="1055153" y="2762905"/>
                  <a:pt x="888072" y="2678212"/>
                  <a:pt x="752563" y="2542704"/>
                </a:cubicBezTo>
                <a:lnTo>
                  <a:pt x="271018" y="2061158"/>
                </a:lnTo>
                <a:cubicBezTo>
                  <a:pt x="-90339" y="1699802"/>
                  <a:pt x="-90339" y="1113928"/>
                  <a:pt x="271018" y="752572"/>
                </a:cubicBezTo>
                <a:lnTo>
                  <a:pt x="752573" y="271017"/>
                </a:lnTo>
                <a:cubicBezTo>
                  <a:pt x="933252" y="90339"/>
                  <a:pt x="1170059" y="0"/>
                  <a:pt x="1406866" y="0"/>
                </a:cubicBezTo>
                <a:close/>
              </a:path>
            </a:pathLst>
          </a:custGeom>
        </p:spPr>
        <p:txBody>
          <a:bodyPr wrap="square" rtlCol="0">
            <a:noAutofit/>
          </a:bodyPr>
          <a:lstStyle/>
          <a:p>
            <a:pPr rtl="0"/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9A78B8A-98F5-4D5C-AF9C-09887B7C3520}" type="datetime1">
              <a:rPr lang="de-DE" noProof="0" smtClean="0"/>
              <a:t>10.09.2020</a:t>
            </a:fld>
            <a:endParaRPr lang="de-DE" noProof="0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28E537-E56B-49CA-B596-52598082FBE8}" type="slidenum">
              <a:rPr lang="de-DE" noProof="0" smtClean="0"/>
              <a:t>‹Nr.›</a:t>
            </a:fld>
            <a:endParaRPr lang="de-DE" noProof="0" dirty="0"/>
          </a:p>
        </p:txBody>
      </p:sp>
      <p:sp>
        <p:nvSpPr>
          <p:cNvPr id="6" name="Freihandform: Form 7">
            <a:extLst>
              <a:ext uri="{FF2B5EF4-FFF2-40B4-BE49-F238E27FC236}">
                <a16:creationId xmlns:a16="http://schemas.microsoft.com/office/drawing/2014/main" id="{23B832CC-E04A-47A7-966D-475AEA6409A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125882" y="2491272"/>
            <a:ext cx="2807036" cy="2804628"/>
          </a:xfrm>
          <a:custGeom>
            <a:avLst/>
            <a:gdLst>
              <a:gd name="connsiteX0" fmla="*/ 1406866 w 2807036"/>
              <a:gd name="connsiteY0" fmla="*/ 0 h 2804628"/>
              <a:gd name="connsiteX1" fmla="*/ 2061159 w 2807036"/>
              <a:gd name="connsiteY1" fmla="*/ 271017 h 2804628"/>
              <a:gd name="connsiteX2" fmla="*/ 2542705 w 2807036"/>
              <a:gd name="connsiteY2" fmla="*/ 752562 h 2804628"/>
              <a:gd name="connsiteX3" fmla="*/ 2796783 w 2807036"/>
              <a:gd name="connsiteY3" fmla="*/ 1230127 h 2804628"/>
              <a:gd name="connsiteX4" fmla="*/ 2807036 w 2807036"/>
              <a:gd name="connsiteY4" fmla="*/ 1301178 h 2804628"/>
              <a:gd name="connsiteX5" fmla="*/ 2807036 w 2807036"/>
              <a:gd name="connsiteY5" fmla="*/ 1512532 h 2804628"/>
              <a:gd name="connsiteX6" fmla="*/ 2796783 w 2807036"/>
              <a:gd name="connsiteY6" fmla="*/ 1583584 h 2804628"/>
              <a:gd name="connsiteX7" fmla="*/ 2542705 w 2807036"/>
              <a:gd name="connsiteY7" fmla="*/ 2061148 h 2804628"/>
              <a:gd name="connsiteX8" fmla="*/ 2061149 w 2807036"/>
              <a:gd name="connsiteY8" fmla="*/ 2542704 h 2804628"/>
              <a:gd name="connsiteX9" fmla="*/ 1583585 w 2807036"/>
              <a:gd name="connsiteY9" fmla="*/ 2796782 h 2804628"/>
              <a:gd name="connsiteX10" fmla="*/ 1529213 w 2807036"/>
              <a:gd name="connsiteY10" fmla="*/ 2804628 h 2804628"/>
              <a:gd name="connsiteX11" fmla="*/ 1284499 w 2807036"/>
              <a:gd name="connsiteY11" fmla="*/ 2804628 h 2804628"/>
              <a:gd name="connsiteX12" fmla="*/ 1230128 w 2807036"/>
              <a:gd name="connsiteY12" fmla="*/ 2796782 h 2804628"/>
              <a:gd name="connsiteX13" fmla="*/ 752563 w 2807036"/>
              <a:gd name="connsiteY13" fmla="*/ 2542704 h 2804628"/>
              <a:gd name="connsiteX14" fmla="*/ 271018 w 2807036"/>
              <a:gd name="connsiteY14" fmla="*/ 2061158 h 2804628"/>
              <a:gd name="connsiteX15" fmla="*/ 271018 w 2807036"/>
              <a:gd name="connsiteY15" fmla="*/ 752572 h 2804628"/>
              <a:gd name="connsiteX16" fmla="*/ 752573 w 2807036"/>
              <a:gd name="connsiteY16" fmla="*/ 271017 h 2804628"/>
              <a:gd name="connsiteX17" fmla="*/ 1406866 w 2807036"/>
              <a:gd name="connsiteY17" fmla="*/ 0 h 2804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807036" h="2804628">
                <a:moveTo>
                  <a:pt x="1406866" y="0"/>
                </a:moveTo>
                <a:cubicBezTo>
                  <a:pt x="1643674" y="0"/>
                  <a:pt x="1880481" y="90339"/>
                  <a:pt x="2061159" y="271017"/>
                </a:cubicBezTo>
                <a:lnTo>
                  <a:pt x="2542705" y="752562"/>
                </a:lnTo>
                <a:cubicBezTo>
                  <a:pt x="2678213" y="888071"/>
                  <a:pt x="2762906" y="1055152"/>
                  <a:pt x="2796783" y="1230127"/>
                </a:cubicBezTo>
                <a:lnTo>
                  <a:pt x="2807036" y="1301178"/>
                </a:lnTo>
                <a:lnTo>
                  <a:pt x="2807036" y="1512532"/>
                </a:lnTo>
                <a:lnTo>
                  <a:pt x="2796783" y="1583584"/>
                </a:lnTo>
                <a:cubicBezTo>
                  <a:pt x="2762906" y="1758558"/>
                  <a:pt x="2678213" y="1925640"/>
                  <a:pt x="2542705" y="2061148"/>
                </a:cubicBezTo>
                <a:lnTo>
                  <a:pt x="2061149" y="2542704"/>
                </a:lnTo>
                <a:cubicBezTo>
                  <a:pt x="1925641" y="2678212"/>
                  <a:pt x="1758559" y="2762905"/>
                  <a:pt x="1583585" y="2796782"/>
                </a:cubicBezTo>
                <a:lnTo>
                  <a:pt x="1529213" y="2804628"/>
                </a:lnTo>
                <a:lnTo>
                  <a:pt x="1284499" y="2804628"/>
                </a:lnTo>
                <a:lnTo>
                  <a:pt x="1230128" y="2796782"/>
                </a:lnTo>
                <a:cubicBezTo>
                  <a:pt x="1055153" y="2762905"/>
                  <a:pt x="888072" y="2678212"/>
                  <a:pt x="752563" y="2542704"/>
                </a:cubicBezTo>
                <a:lnTo>
                  <a:pt x="271018" y="2061158"/>
                </a:lnTo>
                <a:cubicBezTo>
                  <a:pt x="-90339" y="1699802"/>
                  <a:pt x="-90339" y="1113928"/>
                  <a:pt x="271018" y="752572"/>
                </a:cubicBezTo>
                <a:lnTo>
                  <a:pt x="752573" y="271017"/>
                </a:lnTo>
                <a:cubicBezTo>
                  <a:pt x="933252" y="90339"/>
                  <a:pt x="1170059" y="0"/>
                  <a:pt x="1406866" y="0"/>
                </a:cubicBezTo>
                <a:close/>
              </a:path>
            </a:pathLst>
          </a:custGeom>
        </p:spPr>
        <p:txBody>
          <a:bodyPr wrap="square" rtlCol="0">
            <a:noAutofit/>
          </a:bodyPr>
          <a:lstStyle/>
          <a:p>
            <a:pPr rtl="0"/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7" name="Freihandform: Form 7">
            <a:extLst>
              <a:ext uri="{FF2B5EF4-FFF2-40B4-BE49-F238E27FC236}">
                <a16:creationId xmlns:a16="http://schemas.microsoft.com/office/drawing/2014/main" id="{23B832CC-E04A-47A7-966D-475AEA6409A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252396" y="2491272"/>
            <a:ext cx="2807036" cy="2804628"/>
          </a:xfrm>
          <a:custGeom>
            <a:avLst/>
            <a:gdLst>
              <a:gd name="connsiteX0" fmla="*/ 1406866 w 2807036"/>
              <a:gd name="connsiteY0" fmla="*/ 0 h 2804628"/>
              <a:gd name="connsiteX1" fmla="*/ 2061159 w 2807036"/>
              <a:gd name="connsiteY1" fmla="*/ 271017 h 2804628"/>
              <a:gd name="connsiteX2" fmla="*/ 2542705 w 2807036"/>
              <a:gd name="connsiteY2" fmla="*/ 752562 h 2804628"/>
              <a:gd name="connsiteX3" fmla="*/ 2796783 w 2807036"/>
              <a:gd name="connsiteY3" fmla="*/ 1230127 h 2804628"/>
              <a:gd name="connsiteX4" fmla="*/ 2807036 w 2807036"/>
              <a:gd name="connsiteY4" fmla="*/ 1301178 h 2804628"/>
              <a:gd name="connsiteX5" fmla="*/ 2807036 w 2807036"/>
              <a:gd name="connsiteY5" fmla="*/ 1512532 h 2804628"/>
              <a:gd name="connsiteX6" fmla="*/ 2796783 w 2807036"/>
              <a:gd name="connsiteY6" fmla="*/ 1583584 h 2804628"/>
              <a:gd name="connsiteX7" fmla="*/ 2542705 w 2807036"/>
              <a:gd name="connsiteY7" fmla="*/ 2061148 h 2804628"/>
              <a:gd name="connsiteX8" fmla="*/ 2061149 w 2807036"/>
              <a:gd name="connsiteY8" fmla="*/ 2542704 h 2804628"/>
              <a:gd name="connsiteX9" fmla="*/ 1583585 w 2807036"/>
              <a:gd name="connsiteY9" fmla="*/ 2796782 h 2804628"/>
              <a:gd name="connsiteX10" fmla="*/ 1529213 w 2807036"/>
              <a:gd name="connsiteY10" fmla="*/ 2804628 h 2804628"/>
              <a:gd name="connsiteX11" fmla="*/ 1284499 w 2807036"/>
              <a:gd name="connsiteY11" fmla="*/ 2804628 h 2804628"/>
              <a:gd name="connsiteX12" fmla="*/ 1230128 w 2807036"/>
              <a:gd name="connsiteY12" fmla="*/ 2796782 h 2804628"/>
              <a:gd name="connsiteX13" fmla="*/ 752563 w 2807036"/>
              <a:gd name="connsiteY13" fmla="*/ 2542704 h 2804628"/>
              <a:gd name="connsiteX14" fmla="*/ 271018 w 2807036"/>
              <a:gd name="connsiteY14" fmla="*/ 2061158 h 2804628"/>
              <a:gd name="connsiteX15" fmla="*/ 271018 w 2807036"/>
              <a:gd name="connsiteY15" fmla="*/ 752572 h 2804628"/>
              <a:gd name="connsiteX16" fmla="*/ 752573 w 2807036"/>
              <a:gd name="connsiteY16" fmla="*/ 271017 h 2804628"/>
              <a:gd name="connsiteX17" fmla="*/ 1406866 w 2807036"/>
              <a:gd name="connsiteY17" fmla="*/ 0 h 2804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807036" h="2804628">
                <a:moveTo>
                  <a:pt x="1406866" y="0"/>
                </a:moveTo>
                <a:cubicBezTo>
                  <a:pt x="1643674" y="0"/>
                  <a:pt x="1880481" y="90339"/>
                  <a:pt x="2061159" y="271017"/>
                </a:cubicBezTo>
                <a:lnTo>
                  <a:pt x="2542705" y="752562"/>
                </a:lnTo>
                <a:cubicBezTo>
                  <a:pt x="2678213" y="888071"/>
                  <a:pt x="2762906" y="1055152"/>
                  <a:pt x="2796783" y="1230127"/>
                </a:cubicBezTo>
                <a:lnTo>
                  <a:pt x="2807036" y="1301178"/>
                </a:lnTo>
                <a:lnTo>
                  <a:pt x="2807036" y="1512532"/>
                </a:lnTo>
                <a:lnTo>
                  <a:pt x="2796783" y="1583584"/>
                </a:lnTo>
                <a:cubicBezTo>
                  <a:pt x="2762906" y="1758558"/>
                  <a:pt x="2678213" y="1925640"/>
                  <a:pt x="2542705" y="2061148"/>
                </a:cubicBezTo>
                <a:lnTo>
                  <a:pt x="2061149" y="2542704"/>
                </a:lnTo>
                <a:cubicBezTo>
                  <a:pt x="1925641" y="2678212"/>
                  <a:pt x="1758559" y="2762905"/>
                  <a:pt x="1583585" y="2796782"/>
                </a:cubicBezTo>
                <a:lnTo>
                  <a:pt x="1529213" y="2804628"/>
                </a:lnTo>
                <a:lnTo>
                  <a:pt x="1284499" y="2804628"/>
                </a:lnTo>
                <a:lnTo>
                  <a:pt x="1230128" y="2796782"/>
                </a:lnTo>
                <a:cubicBezTo>
                  <a:pt x="1055153" y="2762905"/>
                  <a:pt x="888072" y="2678212"/>
                  <a:pt x="752563" y="2542704"/>
                </a:cubicBezTo>
                <a:lnTo>
                  <a:pt x="271018" y="2061158"/>
                </a:lnTo>
                <a:cubicBezTo>
                  <a:pt x="-90339" y="1699802"/>
                  <a:pt x="-90339" y="1113928"/>
                  <a:pt x="271018" y="752572"/>
                </a:cubicBezTo>
                <a:lnTo>
                  <a:pt x="752573" y="271017"/>
                </a:lnTo>
                <a:cubicBezTo>
                  <a:pt x="933252" y="90339"/>
                  <a:pt x="1170059" y="0"/>
                  <a:pt x="1406866" y="0"/>
                </a:cubicBezTo>
                <a:close/>
              </a:path>
            </a:pathLst>
          </a:custGeom>
        </p:spPr>
        <p:txBody>
          <a:bodyPr wrap="square" rtlCol="0">
            <a:noAutofit/>
          </a:bodyPr>
          <a:lstStyle/>
          <a:p>
            <a:pPr rtl="0"/>
            <a:r>
              <a:rPr lang="de-DE" noProof="0"/>
              <a:t>Bild durch Klicken auf Symbol hinzufügen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5969959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83FE5D3-80A0-435E-8B7C-8DB39401B58A}" type="datetime1">
              <a:rPr lang="de-DE" noProof="0" smtClean="0"/>
              <a:t>10.09.2020</a:t>
            </a:fld>
            <a:endParaRPr lang="de-DE" noProof="0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28E537-E56B-49CA-B596-52598082FBE8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4001594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de-DE" noProof="0" dirty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de-DE" noProof="0" dirty="0"/>
              <a:t>Textmasterformate bearbeiten</a:t>
            </a:r>
          </a:p>
          <a:p>
            <a:pPr lvl="1" rtl="0"/>
            <a:r>
              <a:rPr lang="de-DE" noProof="0" dirty="0"/>
              <a:t>Zweite Ebene</a:t>
            </a:r>
          </a:p>
          <a:p>
            <a:pPr lvl="2" rtl="0"/>
            <a:r>
              <a:rPr lang="de-DE" noProof="0" dirty="0"/>
              <a:t>Dritte Ebene</a:t>
            </a:r>
          </a:p>
          <a:p>
            <a:pPr lvl="3" rtl="0"/>
            <a:r>
              <a:rPr lang="de-DE" noProof="0" dirty="0"/>
              <a:t>Vierte Ebene</a:t>
            </a:r>
          </a:p>
          <a:p>
            <a:pPr lvl="4" rtl="0"/>
            <a:r>
              <a:rPr lang="de-DE" noProof="0" dirty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EB2962B4-671A-4096-8CEA-B3061EA2E548}" type="datetime1">
              <a:rPr lang="de-DE" noProof="0" smtClean="0"/>
              <a:t>10.09.2020</a:t>
            </a:fld>
            <a:endParaRPr lang="de-DE" noProof="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de-DE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A428E537-E56B-49CA-B596-52598082FBE8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8447593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4" r:id="rId8"/>
    <p:sldLayoutId id="2147483680" r:id="rId9"/>
    <p:sldLayoutId id="2147483681" r:id="rId10"/>
    <p:sldLayoutId id="2147483682" r:id="rId11"/>
    <p:sldLayoutId id="2147483683" r:id="rId1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2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3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.jpeg"/><Relationship Id="rId4" Type="http://schemas.openxmlformats.org/officeDocument/2006/relationships/chart" Target="../charts/char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Bild 19" descr="Ein Schwarzweißfoto einer Stadt&#10;&#10;Beschreibung wurde automatisch generiert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9" name="Rechteck 1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0">
            <a:gsLst>
              <a:gs pos="100000">
                <a:srgbClr val="1F2229">
                  <a:alpha val="60000"/>
                </a:srgbClr>
              </a:gs>
              <a:gs pos="20000">
                <a:srgbClr val="1F2229">
                  <a:alpha val="91765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dirty="0"/>
          </a:p>
        </p:txBody>
      </p:sp>
      <p:sp>
        <p:nvSpPr>
          <p:cNvPr id="7" name="Textfeld 6"/>
          <p:cNvSpPr txBox="1"/>
          <p:nvPr/>
        </p:nvSpPr>
        <p:spPr>
          <a:xfrm>
            <a:off x="351639" y="3393590"/>
            <a:ext cx="11488723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rtl="0">
              <a:tabLst>
                <a:tab pos="347663" algn="l"/>
              </a:tabLst>
            </a:pPr>
            <a:r>
              <a:rPr lang="de-DE" sz="4400" b="1" dirty="0">
                <a:solidFill>
                  <a:schemeClr val="bg1"/>
                </a:solidFill>
                <a:latin typeface="+mj-lt"/>
              </a:rPr>
              <a:t>PREDICTING SEATTLE´S SEVERE COLLISIONS </a:t>
            </a:r>
          </a:p>
        </p:txBody>
      </p:sp>
      <p:sp>
        <p:nvSpPr>
          <p:cNvPr id="21" name="Textfeld 20"/>
          <p:cNvSpPr txBox="1"/>
          <p:nvPr/>
        </p:nvSpPr>
        <p:spPr>
          <a:xfrm>
            <a:off x="4628164" y="4150067"/>
            <a:ext cx="293567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rtl="0">
              <a:tabLst>
                <a:tab pos="347663" algn="l"/>
              </a:tabLst>
            </a:pPr>
            <a:r>
              <a:rPr lang="de-DE" sz="2000" dirty="0">
                <a:solidFill>
                  <a:schemeClr val="bg1"/>
                </a:solidFill>
              </a:rPr>
              <a:t>Coursera </a:t>
            </a:r>
            <a:r>
              <a:rPr lang="de-DE" sz="2000" dirty="0" err="1">
                <a:solidFill>
                  <a:schemeClr val="bg1"/>
                </a:solidFill>
              </a:rPr>
              <a:t>Capstone</a:t>
            </a:r>
            <a:r>
              <a:rPr lang="de-DE" sz="2000" dirty="0">
                <a:solidFill>
                  <a:schemeClr val="bg1"/>
                </a:solidFill>
              </a:rPr>
              <a:t> Project</a:t>
            </a:r>
          </a:p>
        </p:txBody>
      </p:sp>
      <p:sp>
        <p:nvSpPr>
          <p:cNvPr id="2" name="Ellipse 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657640" y="2479683"/>
            <a:ext cx="876722" cy="876720"/>
          </a:xfrm>
          <a:prstGeom prst="ellipse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0" name="Ellipse 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043971" y="2565407"/>
            <a:ext cx="705274" cy="705272"/>
          </a:xfrm>
          <a:prstGeom prst="ellipse">
            <a:avLst/>
          </a:prstGeom>
          <a:solidFill>
            <a:srgbClr val="43CDD9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dirty="0"/>
          </a:p>
        </p:txBody>
      </p:sp>
      <p:sp>
        <p:nvSpPr>
          <p:cNvPr id="11" name="Ellipse 1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442756" y="2565407"/>
            <a:ext cx="705274" cy="705272"/>
          </a:xfrm>
          <a:prstGeom prst="ellipse">
            <a:avLst/>
          </a:prstGeom>
          <a:solidFill>
            <a:srgbClr val="43CDD9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dirty="0"/>
          </a:p>
        </p:txBody>
      </p:sp>
      <p:sp>
        <p:nvSpPr>
          <p:cNvPr id="3" name="Titel 2" hidden="1">
            <a:extLst>
              <a:ext uri="{FF2B5EF4-FFF2-40B4-BE49-F238E27FC236}">
                <a16:creationId xmlns:a16="http://schemas.microsoft.com/office/drawing/2014/main" id="{80AA5C56-EC57-4914-8118-68854697E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 dirty="0"/>
              <a:t>Folie 1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0BBF63C5-6AC7-48A8-94AE-24F8030B91FD}"/>
              </a:ext>
            </a:extLst>
          </p:cNvPr>
          <p:cNvSpPr txBox="1"/>
          <p:nvPr/>
        </p:nvSpPr>
        <p:spPr>
          <a:xfrm>
            <a:off x="4388641" y="4624445"/>
            <a:ext cx="3414717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rtl="0">
              <a:tabLst>
                <a:tab pos="347663" algn="l"/>
              </a:tabLst>
            </a:pPr>
            <a:r>
              <a:rPr lang="de-DE" sz="2800" b="1" dirty="0">
                <a:solidFill>
                  <a:schemeClr val="bg1"/>
                </a:solidFill>
              </a:rPr>
              <a:t>René Fernando Duarte</a:t>
            </a:r>
          </a:p>
        </p:txBody>
      </p:sp>
    </p:spTree>
    <p:extLst>
      <p:ext uri="{BB962C8B-B14F-4D97-AF65-F5344CB8AC3E}">
        <p14:creationId xmlns:p14="http://schemas.microsoft.com/office/powerpoint/2010/main" val="7350828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>
            <a:extLst>
              <a:ext uri="{FF2B5EF4-FFF2-40B4-BE49-F238E27FC236}">
                <a16:creationId xmlns:a16="http://schemas.microsoft.com/office/drawing/2014/main" id="{E6826F7F-E697-47FA-8E92-48B8A237577A}"/>
              </a:ext>
            </a:extLst>
          </p:cNvPr>
          <p:cNvSpPr/>
          <p:nvPr/>
        </p:nvSpPr>
        <p:spPr>
          <a:xfrm>
            <a:off x="1186656" y="1199515"/>
            <a:ext cx="3219450" cy="53721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FCDBD6A-0CA2-40BF-A866-9412A0F9F1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925" y="-56357"/>
            <a:ext cx="11353800" cy="1325563"/>
          </a:xfrm>
        </p:spPr>
        <p:txBody>
          <a:bodyPr>
            <a:normAutofit/>
          </a:bodyPr>
          <a:lstStyle/>
          <a:p>
            <a:pPr algn="ctr"/>
            <a:r>
              <a:rPr lang="de-DE" sz="3200" b="1" dirty="0"/>
              <a:t>PREDICTION OF SEATTLE SPEEDING COLLISION LOCATIONS</a:t>
            </a:r>
            <a:endParaRPr lang="de-AT" sz="3200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A5C49F6E-C61E-4716-8AE4-CE9220666360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9569" y="1916588"/>
            <a:ext cx="2260600" cy="1899285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B49AD85C-7820-465A-8016-75F7A2424FC2}"/>
              </a:ext>
            </a:extLst>
          </p:cNvPr>
          <p:cNvSpPr/>
          <p:nvPr/>
        </p:nvSpPr>
        <p:spPr>
          <a:xfrm>
            <a:off x="7237413" y="1129823"/>
            <a:ext cx="3219450" cy="53721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9D9C459-4338-4CF9-B63A-C2F069E66089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9569" y="4349750"/>
            <a:ext cx="2260600" cy="187325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F69B242A-8B9F-4434-8E13-9B841063A92E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5894" y="2056923"/>
            <a:ext cx="2260600" cy="175895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BC891F43-C5FA-40CD-A293-E04A8EA254E4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5894" y="4378325"/>
            <a:ext cx="2260600" cy="1873250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091F228E-BAEB-44CB-8F04-3B4359458921}"/>
              </a:ext>
            </a:extLst>
          </p:cNvPr>
          <p:cNvSpPr txBox="1"/>
          <p:nvPr/>
        </p:nvSpPr>
        <p:spPr>
          <a:xfrm>
            <a:off x="1930400" y="1392396"/>
            <a:ext cx="2130425" cy="369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b="1" dirty="0"/>
              <a:t>SEVERE TYPE 1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3FE50FDC-8F3A-4A36-9025-8ECA2147C5A6}"/>
              </a:ext>
            </a:extLst>
          </p:cNvPr>
          <p:cNvSpPr txBox="1"/>
          <p:nvPr/>
        </p:nvSpPr>
        <p:spPr>
          <a:xfrm>
            <a:off x="7981157" y="1406603"/>
            <a:ext cx="2130425" cy="369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b="1" dirty="0"/>
              <a:t>SEVERE TYPE 2</a:t>
            </a:r>
          </a:p>
        </p:txBody>
      </p:sp>
    </p:spTree>
    <p:extLst>
      <p:ext uri="{BB962C8B-B14F-4D97-AF65-F5344CB8AC3E}">
        <p14:creationId xmlns:p14="http://schemas.microsoft.com/office/powerpoint/2010/main" val="40488219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>
            <a:extLst>
              <a:ext uri="{FF2B5EF4-FFF2-40B4-BE49-F238E27FC236}">
                <a16:creationId xmlns:a16="http://schemas.microsoft.com/office/drawing/2014/main" id="{E6826F7F-E697-47FA-8E92-48B8A237577A}"/>
              </a:ext>
            </a:extLst>
          </p:cNvPr>
          <p:cNvSpPr/>
          <p:nvPr/>
        </p:nvSpPr>
        <p:spPr>
          <a:xfrm>
            <a:off x="1152525" y="1129820"/>
            <a:ext cx="3219450" cy="53721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FCDBD6A-0CA2-40BF-A866-9412A0F9F1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925" y="-56357"/>
            <a:ext cx="11353800" cy="1325563"/>
          </a:xfrm>
        </p:spPr>
        <p:txBody>
          <a:bodyPr>
            <a:normAutofit/>
          </a:bodyPr>
          <a:lstStyle/>
          <a:p>
            <a:pPr algn="ctr"/>
            <a:r>
              <a:rPr lang="de-DE" sz="3200" b="1" dirty="0"/>
              <a:t>PREDICTION OF SEATTLE UNDER INFLUENCE COLLISION LOCATIONS</a:t>
            </a:r>
            <a:endParaRPr lang="de-AT" sz="3200" dirty="0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B49AD85C-7820-465A-8016-75F7A2424FC2}"/>
              </a:ext>
            </a:extLst>
          </p:cNvPr>
          <p:cNvSpPr/>
          <p:nvPr/>
        </p:nvSpPr>
        <p:spPr>
          <a:xfrm>
            <a:off x="7521575" y="1129821"/>
            <a:ext cx="3219450" cy="53721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091F228E-BAEB-44CB-8F04-3B4359458921}"/>
              </a:ext>
            </a:extLst>
          </p:cNvPr>
          <p:cNvSpPr txBox="1"/>
          <p:nvPr/>
        </p:nvSpPr>
        <p:spPr>
          <a:xfrm>
            <a:off x="1914525" y="1444148"/>
            <a:ext cx="2130425" cy="369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b="1" dirty="0"/>
              <a:t>SEVERE TYPE 1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3FE50FDC-8F3A-4A36-9025-8ECA2147C5A6}"/>
              </a:ext>
            </a:extLst>
          </p:cNvPr>
          <p:cNvSpPr txBox="1"/>
          <p:nvPr/>
        </p:nvSpPr>
        <p:spPr>
          <a:xfrm>
            <a:off x="8299450" y="1444148"/>
            <a:ext cx="2130425" cy="369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b="1" dirty="0"/>
              <a:t>SEVERE TYPE 2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76265730-A490-455B-BD64-EB324103CE61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8925" y="2879245"/>
            <a:ext cx="2260600" cy="1873251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993CFDA6-6ED1-4679-A700-751B4A2F664E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0" y="2879245"/>
            <a:ext cx="2260600" cy="1873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5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>
            <a:extLst>
              <a:ext uri="{FF2B5EF4-FFF2-40B4-BE49-F238E27FC236}">
                <a16:creationId xmlns:a16="http://schemas.microsoft.com/office/drawing/2014/main" id="{E6826F7F-E697-47FA-8E92-48B8A237577A}"/>
              </a:ext>
            </a:extLst>
          </p:cNvPr>
          <p:cNvSpPr/>
          <p:nvPr/>
        </p:nvSpPr>
        <p:spPr>
          <a:xfrm>
            <a:off x="1079500" y="1427478"/>
            <a:ext cx="3219450" cy="507444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FCDBD6A-0CA2-40BF-A866-9412A0F9F1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0"/>
            <a:ext cx="113538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de-DE" sz="3200" b="1" dirty="0"/>
              <a:t>PREDICTION OF SEATTLE WITH RAINING &amp; OUTCAST CONDITIONS, WET, SNOW &amp; ICE ROAD CONDITIONS AT DARK &amp; MISSING ILUMINATION COLLISION LOCATIONS</a:t>
            </a:r>
            <a:endParaRPr lang="de-AT" sz="3200" dirty="0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B49AD85C-7820-465A-8016-75F7A2424FC2}"/>
              </a:ext>
            </a:extLst>
          </p:cNvPr>
          <p:cNvSpPr/>
          <p:nvPr/>
        </p:nvSpPr>
        <p:spPr>
          <a:xfrm>
            <a:off x="7521575" y="1427478"/>
            <a:ext cx="3219450" cy="507444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091F228E-BAEB-44CB-8F04-3B4359458921}"/>
              </a:ext>
            </a:extLst>
          </p:cNvPr>
          <p:cNvSpPr txBox="1"/>
          <p:nvPr/>
        </p:nvSpPr>
        <p:spPr>
          <a:xfrm>
            <a:off x="1901825" y="1525546"/>
            <a:ext cx="2130425" cy="369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b="1" dirty="0"/>
              <a:t>SEVERE TYPE 2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3FE50FDC-8F3A-4A36-9025-8ECA2147C5A6}"/>
              </a:ext>
            </a:extLst>
          </p:cNvPr>
          <p:cNvSpPr txBox="1"/>
          <p:nvPr/>
        </p:nvSpPr>
        <p:spPr>
          <a:xfrm>
            <a:off x="8280400" y="1525546"/>
            <a:ext cx="2130425" cy="369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b="1" dirty="0"/>
              <a:t>SEVERE TYPE 2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923704DE-52B6-49D7-A4A8-782E5FF37C39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8925" y="2786934"/>
            <a:ext cx="2260600" cy="1889597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B7DDF1BE-CAC0-4B7D-95E2-05F1FA9CA520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0" y="2786934"/>
            <a:ext cx="2260600" cy="1887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3504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>
            <a:extLst>
              <a:ext uri="{FF2B5EF4-FFF2-40B4-BE49-F238E27FC236}">
                <a16:creationId xmlns:a16="http://schemas.microsoft.com/office/drawing/2014/main" id="{E6826F7F-E697-47FA-8E92-48B8A237577A}"/>
              </a:ext>
            </a:extLst>
          </p:cNvPr>
          <p:cNvSpPr/>
          <p:nvPr/>
        </p:nvSpPr>
        <p:spPr>
          <a:xfrm>
            <a:off x="1079500" y="1427478"/>
            <a:ext cx="3219450" cy="507444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FCDBD6A-0CA2-40BF-A866-9412A0F9F1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0"/>
            <a:ext cx="113538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de-DE" sz="3200" b="1" dirty="0"/>
              <a:t>PREDICTION OF SEATTLE WITH RAINING &amp; OUTCAST CONDITIONS, WET, SNOW &amp; ICE ROAD CONDITIONS AT DARK &amp; MISSING ILUMINATION COLLISION LOCATIONS</a:t>
            </a:r>
            <a:endParaRPr lang="de-AT" sz="3200" dirty="0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B49AD85C-7820-465A-8016-75F7A2424FC2}"/>
              </a:ext>
            </a:extLst>
          </p:cNvPr>
          <p:cNvSpPr/>
          <p:nvPr/>
        </p:nvSpPr>
        <p:spPr>
          <a:xfrm>
            <a:off x="7521575" y="1427478"/>
            <a:ext cx="3219450" cy="507444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091F228E-BAEB-44CB-8F04-3B4359458921}"/>
              </a:ext>
            </a:extLst>
          </p:cNvPr>
          <p:cNvSpPr txBox="1"/>
          <p:nvPr/>
        </p:nvSpPr>
        <p:spPr>
          <a:xfrm>
            <a:off x="1901825" y="1525546"/>
            <a:ext cx="2130425" cy="369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b="1" dirty="0"/>
              <a:t>SEVERE TYPE 1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3FE50FDC-8F3A-4A36-9025-8ECA2147C5A6}"/>
              </a:ext>
            </a:extLst>
          </p:cNvPr>
          <p:cNvSpPr txBox="1"/>
          <p:nvPr/>
        </p:nvSpPr>
        <p:spPr>
          <a:xfrm>
            <a:off x="8280400" y="1525546"/>
            <a:ext cx="2130425" cy="369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b="1" dirty="0"/>
              <a:t>SEVERE TYPE 2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76F544FB-23B2-4A83-9998-3DC7F161A7F2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8925" y="2920437"/>
            <a:ext cx="2260600" cy="1887699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60E8149C-956A-4DC5-BF0E-CB0FB46CF470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0" y="2077000"/>
            <a:ext cx="2260600" cy="1887699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1E8D2F85-49E2-4381-A923-7012C8153F69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0" y="4289460"/>
            <a:ext cx="2260600" cy="1887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3653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Ellipse 7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443776" y="2225546"/>
            <a:ext cx="2367224" cy="2367218"/>
          </a:xfrm>
          <a:prstGeom prst="ellipse">
            <a:avLst/>
          </a:prstGeom>
          <a:solidFill>
            <a:srgbClr val="667181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dirty="0"/>
          </a:p>
        </p:txBody>
      </p:sp>
      <p:sp>
        <p:nvSpPr>
          <p:cNvPr id="34" name="Rechteck 3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3440290"/>
            <a:ext cx="11025188" cy="50668"/>
          </a:xfrm>
          <a:prstGeom prst="rect">
            <a:avLst/>
          </a:prstGeom>
          <a:solidFill>
            <a:srgbClr val="3035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dirty="0"/>
          </a:p>
        </p:txBody>
      </p:sp>
      <p:sp>
        <p:nvSpPr>
          <p:cNvPr id="74" name="Ellipse 7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829561" y="2611330"/>
            <a:ext cx="1595654" cy="1595650"/>
          </a:xfrm>
          <a:prstGeom prst="ellipse">
            <a:avLst/>
          </a:prstGeom>
          <a:solidFill>
            <a:srgbClr val="30353F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de-DE" sz="1400" dirty="0" err="1"/>
              <a:t>Collision</a:t>
            </a:r>
            <a:r>
              <a:rPr lang="de-DE" sz="1400" dirty="0"/>
              <a:t> </a:t>
            </a:r>
            <a:r>
              <a:rPr lang="de-DE" sz="1400" dirty="0" err="1"/>
              <a:t>Reduction</a:t>
            </a:r>
            <a:r>
              <a:rPr lang="de-DE" sz="1400" dirty="0"/>
              <a:t> </a:t>
            </a:r>
            <a:r>
              <a:rPr lang="de-DE" sz="1400" dirty="0" err="1"/>
              <a:t>since</a:t>
            </a:r>
            <a:r>
              <a:rPr lang="de-DE" sz="1400" dirty="0"/>
              <a:t> 2004 </a:t>
            </a:r>
            <a:r>
              <a:rPr lang="de-DE" sz="1400" dirty="0" err="1"/>
              <a:t>has</a:t>
            </a:r>
            <a:r>
              <a:rPr lang="de-DE" sz="1400" dirty="0"/>
              <a:t> </a:t>
            </a:r>
            <a:r>
              <a:rPr lang="de-DE" sz="1400" dirty="0" err="1"/>
              <a:t>led</a:t>
            </a:r>
            <a:r>
              <a:rPr lang="de-DE" sz="1400" dirty="0"/>
              <a:t> </a:t>
            </a:r>
            <a:r>
              <a:rPr lang="de-DE" sz="1400" dirty="0" err="1"/>
              <a:t>to</a:t>
            </a:r>
            <a:r>
              <a:rPr lang="de-DE" sz="1400" dirty="0"/>
              <a:t> </a:t>
            </a:r>
            <a:r>
              <a:rPr lang="de-DE" sz="1400" dirty="0" err="1"/>
              <a:t>major</a:t>
            </a:r>
            <a:r>
              <a:rPr lang="de-DE" sz="1400" dirty="0"/>
              <a:t> Traffic </a:t>
            </a:r>
            <a:r>
              <a:rPr lang="de-DE" sz="1400" dirty="0" err="1"/>
              <a:t>Reduction</a:t>
            </a:r>
            <a:r>
              <a:rPr lang="de-DE" sz="1400" dirty="0"/>
              <a:t> in Seattle</a:t>
            </a:r>
          </a:p>
        </p:txBody>
      </p:sp>
      <p:cxnSp>
        <p:nvCxnSpPr>
          <p:cNvPr id="67" name="Gerader Verbinder 6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8029776" y="3596184"/>
            <a:ext cx="0" cy="705734"/>
          </a:xfrm>
          <a:prstGeom prst="line">
            <a:avLst/>
          </a:prstGeom>
          <a:ln w="19050">
            <a:solidFill>
              <a:srgbClr val="43CD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feld 69"/>
          <p:cNvSpPr txBox="1"/>
          <p:nvPr/>
        </p:nvSpPr>
        <p:spPr>
          <a:xfrm>
            <a:off x="6954113" y="4721818"/>
            <a:ext cx="2151326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rtl="0"/>
            <a:r>
              <a:rPr lang="de-DE" sz="1400" dirty="0" err="1"/>
              <a:t>To</a:t>
            </a:r>
            <a:r>
              <a:rPr lang="de-DE" sz="1400" dirty="0"/>
              <a:t> alert all </a:t>
            </a:r>
            <a:r>
              <a:rPr lang="de-DE" sz="1400" dirty="0" err="1"/>
              <a:t>drivers</a:t>
            </a:r>
            <a:r>
              <a:rPr lang="de-DE" sz="1400" dirty="0"/>
              <a:t> </a:t>
            </a:r>
            <a:r>
              <a:rPr lang="de-DE" sz="1400" dirty="0" err="1"/>
              <a:t>when</a:t>
            </a:r>
            <a:r>
              <a:rPr lang="de-DE" sz="1400" dirty="0"/>
              <a:t> </a:t>
            </a:r>
            <a:r>
              <a:rPr lang="de-DE" sz="1400" dirty="0" err="1"/>
              <a:t>the</a:t>
            </a:r>
            <a:r>
              <a:rPr lang="de-DE" sz="1400" dirty="0"/>
              <a:t> </a:t>
            </a:r>
            <a:r>
              <a:rPr lang="de-DE" sz="1400" dirty="0" err="1"/>
              <a:t>conditions</a:t>
            </a:r>
            <a:r>
              <a:rPr lang="de-DE" sz="1400" dirty="0"/>
              <a:t> </a:t>
            </a:r>
            <a:r>
              <a:rPr lang="de-DE" sz="1400" dirty="0" err="1"/>
              <a:t>are</a:t>
            </a:r>
            <a:r>
              <a:rPr lang="de-DE" sz="1400" dirty="0"/>
              <a:t> </a:t>
            </a:r>
            <a:r>
              <a:rPr lang="de-DE" sz="1400" dirty="0" err="1"/>
              <a:t>present</a:t>
            </a:r>
            <a:r>
              <a:rPr lang="de-DE" sz="1400" dirty="0"/>
              <a:t> </a:t>
            </a:r>
            <a:r>
              <a:rPr lang="de-DE" sz="1400" dirty="0" err="1"/>
              <a:t>for</a:t>
            </a:r>
            <a:r>
              <a:rPr lang="de-DE" sz="1400" dirty="0"/>
              <a:t> </a:t>
            </a:r>
            <a:r>
              <a:rPr lang="de-DE" sz="1400" dirty="0" err="1"/>
              <a:t>collisions</a:t>
            </a:r>
            <a:r>
              <a:rPr lang="de-DE" sz="1400" dirty="0"/>
              <a:t> </a:t>
            </a:r>
            <a:r>
              <a:rPr lang="de-DE" sz="1400" dirty="0" err="1"/>
              <a:t>to</a:t>
            </a:r>
            <a:r>
              <a:rPr lang="de-DE" sz="1400" dirty="0"/>
              <a:t> </a:t>
            </a:r>
            <a:r>
              <a:rPr lang="de-DE" sz="1400" dirty="0" err="1"/>
              <a:t>occur</a:t>
            </a:r>
            <a:endParaRPr lang="de-DE" sz="1400" dirty="0">
              <a:solidFill>
                <a:srgbClr val="30353F"/>
              </a:solidFill>
            </a:endParaRPr>
          </a:p>
        </p:txBody>
      </p:sp>
      <p:sp>
        <p:nvSpPr>
          <p:cNvPr id="71" name="Textfeld 70"/>
          <p:cNvSpPr txBox="1"/>
          <p:nvPr/>
        </p:nvSpPr>
        <p:spPr>
          <a:xfrm>
            <a:off x="6750746" y="4412356"/>
            <a:ext cx="2558073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rtl="0"/>
            <a:r>
              <a:rPr lang="de-DE" sz="1400" b="1" dirty="0">
                <a:solidFill>
                  <a:srgbClr val="43CDD9"/>
                </a:solidFill>
              </a:rPr>
              <a:t>APPLICATION / ALERT MEASURES</a:t>
            </a:r>
          </a:p>
        </p:txBody>
      </p:sp>
      <p:sp>
        <p:nvSpPr>
          <p:cNvPr id="73" name="Ellipse 7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714576" y="3174046"/>
            <a:ext cx="630400" cy="630398"/>
          </a:xfrm>
          <a:prstGeom prst="ellipse">
            <a:avLst/>
          </a:prstGeom>
          <a:solidFill>
            <a:srgbClr val="43CDD9"/>
          </a:solidFill>
          <a:ln w="254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dirty="0"/>
          </a:p>
        </p:txBody>
      </p:sp>
      <p:sp>
        <p:nvSpPr>
          <p:cNvPr id="72" name="Textfeld 71"/>
          <p:cNvSpPr txBox="1"/>
          <p:nvPr/>
        </p:nvSpPr>
        <p:spPr>
          <a:xfrm>
            <a:off x="7358314" y="2851413"/>
            <a:ext cx="1342932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rtl="0"/>
            <a:r>
              <a:rPr lang="de-DE" sz="1400" b="1" dirty="0">
                <a:solidFill>
                  <a:srgbClr val="43CDD9"/>
                </a:solidFill>
              </a:rPr>
              <a:t>LIVE-FED SYSTEM</a:t>
            </a:r>
          </a:p>
        </p:txBody>
      </p:sp>
      <p:grpSp>
        <p:nvGrpSpPr>
          <p:cNvPr id="81" name="Gruppieren 80" descr="Dies ist ein Symbol eines Kalenders. "/>
          <p:cNvGrpSpPr/>
          <p:nvPr/>
        </p:nvGrpSpPr>
        <p:grpSpPr>
          <a:xfrm>
            <a:off x="7899149" y="3358618"/>
            <a:ext cx="261254" cy="261255"/>
            <a:chOff x="8208963" y="3762375"/>
            <a:chExt cx="306387" cy="306388"/>
          </a:xfrm>
        </p:grpSpPr>
        <p:sp>
          <p:nvSpPr>
            <p:cNvPr id="82" name="Freihandform 27"/>
            <p:cNvSpPr>
              <a:spLocks/>
            </p:cNvSpPr>
            <p:nvPr/>
          </p:nvSpPr>
          <p:spPr bwMode="auto">
            <a:xfrm>
              <a:off x="8424863" y="3943350"/>
              <a:ext cx="53975" cy="53975"/>
            </a:xfrm>
            <a:custGeom>
              <a:avLst/>
              <a:gdLst>
                <a:gd name="T0" fmla="*/ 300 w 360"/>
                <a:gd name="T1" fmla="*/ 240 h 360"/>
                <a:gd name="T2" fmla="*/ 120 w 360"/>
                <a:gd name="T3" fmla="*/ 240 h 360"/>
                <a:gd name="T4" fmla="*/ 120 w 360"/>
                <a:gd name="T5" fmla="*/ 60 h 360"/>
                <a:gd name="T6" fmla="*/ 60 w 360"/>
                <a:gd name="T7" fmla="*/ 0 h 360"/>
                <a:gd name="T8" fmla="*/ 0 w 360"/>
                <a:gd name="T9" fmla="*/ 60 h 360"/>
                <a:gd name="T10" fmla="*/ 0 w 360"/>
                <a:gd name="T11" fmla="*/ 300 h 360"/>
                <a:gd name="T12" fmla="*/ 60 w 360"/>
                <a:gd name="T13" fmla="*/ 360 h 360"/>
                <a:gd name="T14" fmla="*/ 300 w 360"/>
                <a:gd name="T15" fmla="*/ 360 h 360"/>
                <a:gd name="T16" fmla="*/ 360 w 360"/>
                <a:gd name="T17" fmla="*/ 300 h 360"/>
                <a:gd name="T18" fmla="*/ 300 w 360"/>
                <a:gd name="T19" fmla="*/ 24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0" h="360">
                  <a:moveTo>
                    <a:pt x="300" y="240"/>
                  </a:moveTo>
                  <a:cubicBezTo>
                    <a:pt x="120" y="240"/>
                    <a:pt x="120" y="240"/>
                    <a:pt x="120" y="240"/>
                  </a:cubicBezTo>
                  <a:cubicBezTo>
                    <a:pt x="120" y="60"/>
                    <a:pt x="120" y="60"/>
                    <a:pt x="120" y="60"/>
                  </a:cubicBezTo>
                  <a:cubicBezTo>
                    <a:pt x="120" y="27"/>
                    <a:pt x="93" y="0"/>
                    <a:pt x="60" y="0"/>
                  </a:cubicBezTo>
                  <a:cubicBezTo>
                    <a:pt x="27" y="0"/>
                    <a:pt x="0" y="27"/>
                    <a:pt x="0" y="60"/>
                  </a:cubicBezTo>
                  <a:cubicBezTo>
                    <a:pt x="0" y="300"/>
                    <a:pt x="0" y="300"/>
                    <a:pt x="0" y="300"/>
                  </a:cubicBezTo>
                  <a:cubicBezTo>
                    <a:pt x="0" y="333"/>
                    <a:pt x="27" y="360"/>
                    <a:pt x="60" y="360"/>
                  </a:cubicBezTo>
                  <a:cubicBezTo>
                    <a:pt x="300" y="360"/>
                    <a:pt x="300" y="360"/>
                    <a:pt x="300" y="360"/>
                  </a:cubicBezTo>
                  <a:cubicBezTo>
                    <a:pt x="333" y="360"/>
                    <a:pt x="360" y="333"/>
                    <a:pt x="360" y="300"/>
                  </a:cubicBezTo>
                  <a:cubicBezTo>
                    <a:pt x="360" y="267"/>
                    <a:pt x="333" y="240"/>
                    <a:pt x="300" y="2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83" name="Freihandform 28"/>
            <p:cNvSpPr>
              <a:spLocks/>
            </p:cNvSpPr>
            <p:nvPr/>
          </p:nvSpPr>
          <p:spPr bwMode="auto">
            <a:xfrm>
              <a:off x="8245475" y="3925888"/>
              <a:ext cx="53975" cy="17463"/>
            </a:xfrm>
            <a:custGeom>
              <a:avLst/>
              <a:gdLst>
                <a:gd name="T0" fmla="*/ 300 w 360"/>
                <a:gd name="T1" fmla="*/ 0 h 120"/>
                <a:gd name="T2" fmla="*/ 60 w 360"/>
                <a:gd name="T3" fmla="*/ 0 h 120"/>
                <a:gd name="T4" fmla="*/ 0 w 360"/>
                <a:gd name="T5" fmla="*/ 60 h 120"/>
                <a:gd name="T6" fmla="*/ 60 w 360"/>
                <a:gd name="T7" fmla="*/ 120 h 120"/>
                <a:gd name="T8" fmla="*/ 300 w 360"/>
                <a:gd name="T9" fmla="*/ 120 h 120"/>
                <a:gd name="T10" fmla="*/ 360 w 360"/>
                <a:gd name="T11" fmla="*/ 60 h 120"/>
                <a:gd name="T12" fmla="*/ 300 w 360"/>
                <a:gd name="T13" fmla="*/ 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0" h="120">
                  <a:moveTo>
                    <a:pt x="300" y="0"/>
                  </a:moveTo>
                  <a:cubicBezTo>
                    <a:pt x="60" y="0"/>
                    <a:pt x="60" y="0"/>
                    <a:pt x="60" y="0"/>
                  </a:cubicBezTo>
                  <a:cubicBezTo>
                    <a:pt x="27" y="0"/>
                    <a:pt x="0" y="27"/>
                    <a:pt x="0" y="60"/>
                  </a:cubicBezTo>
                  <a:cubicBezTo>
                    <a:pt x="0" y="93"/>
                    <a:pt x="27" y="120"/>
                    <a:pt x="60" y="120"/>
                  </a:cubicBezTo>
                  <a:cubicBezTo>
                    <a:pt x="300" y="120"/>
                    <a:pt x="300" y="120"/>
                    <a:pt x="300" y="120"/>
                  </a:cubicBezTo>
                  <a:cubicBezTo>
                    <a:pt x="333" y="120"/>
                    <a:pt x="360" y="93"/>
                    <a:pt x="360" y="60"/>
                  </a:cubicBezTo>
                  <a:cubicBezTo>
                    <a:pt x="360" y="27"/>
                    <a:pt x="333" y="0"/>
                    <a:pt x="3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84" name="Freihandform 29"/>
            <p:cNvSpPr>
              <a:spLocks/>
            </p:cNvSpPr>
            <p:nvPr/>
          </p:nvSpPr>
          <p:spPr bwMode="auto">
            <a:xfrm>
              <a:off x="8245475" y="3979863"/>
              <a:ext cx="53975" cy="17463"/>
            </a:xfrm>
            <a:custGeom>
              <a:avLst/>
              <a:gdLst>
                <a:gd name="T0" fmla="*/ 300 w 360"/>
                <a:gd name="T1" fmla="*/ 0 h 120"/>
                <a:gd name="T2" fmla="*/ 60 w 360"/>
                <a:gd name="T3" fmla="*/ 0 h 120"/>
                <a:gd name="T4" fmla="*/ 0 w 360"/>
                <a:gd name="T5" fmla="*/ 60 h 120"/>
                <a:gd name="T6" fmla="*/ 60 w 360"/>
                <a:gd name="T7" fmla="*/ 120 h 120"/>
                <a:gd name="T8" fmla="*/ 300 w 360"/>
                <a:gd name="T9" fmla="*/ 120 h 120"/>
                <a:gd name="T10" fmla="*/ 360 w 360"/>
                <a:gd name="T11" fmla="*/ 60 h 120"/>
                <a:gd name="T12" fmla="*/ 300 w 360"/>
                <a:gd name="T13" fmla="*/ 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0" h="120">
                  <a:moveTo>
                    <a:pt x="300" y="0"/>
                  </a:moveTo>
                  <a:cubicBezTo>
                    <a:pt x="60" y="0"/>
                    <a:pt x="60" y="0"/>
                    <a:pt x="60" y="0"/>
                  </a:cubicBezTo>
                  <a:cubicBezTo>
                    <a:pt x="27" y="0"/>
                    <a:pt x="0" y="27"/>
                    <a:pt x="0" y="60"/>
                  </a:cubicBezTo>
                  <a:cubicBezTo>
                    <a:pt x="0" y="93"/>
                    <a:pt x="27" y="120"/>
                    <a:pt x="60" y="120"/>
                  </a:cubicBezTo>
                  <a:cubicBezTo>
                    <a:pt x="300" y="120"/>
                    <a:pt x="300" y="120"/>
                    <a:pt x="300" y="120"/>
                  </a:cubicBezTo>
                  <a:cubicBezTo>
                    <a:pt x="333" y="120"/>
                    <a:pt x="360" y="93"/>
                    <a:pt x="360" y="60"/>
                  </a:cubicBezTo>
                  <a:cubicBezTo>
                    <a:pt x="360" y="27"/>
                    <a:pt x="333" y="0"/>
                    <a:pt x="3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85" name="Freihandform 30"/>
            <p:cNvSpPr>
              <a:spLocks noEditPoints="1"/>
            </p:cNvSpPr>
            <p:nvPr/>
          </p:nvSpPr>
          <p:spPr bwMode="auto">
            <a:xfrm>
              <a:off x="8208963" y="3762375"/>
              <a:ext cx="306387" cy="306388"/>
            </a:xfrm>
            <a:custGeom>
              <a:avLst/>
              <a:gdLst>
                <a:gd name="T0" fmla="*/ 1808 w 2048"/>
                <a:gd name="T1" fmla="*/ 240 h 2048"/>
                <a:gd name="T2" fmla="*/ 1628 w 2048"/>
                <a:gd name="T3" fmla="*/ 0 h 2048"/>
                <a:gd name="T4" fmla="*/ 1448 w 2048"/>
                <a:gd name="T5" fmla="*/ 240 h 2048"/>
                <a:gd name="T6" fmla="*/ 1208 w 2048"/>
                <a:gd name="T7" fmla="*/ 180 h 2048"/>
                <a:gd name="T8" fmla="*/ 848 w 2048"/>
                <a:gd name="T9" fmla="*/ 180 h 2048"/>
                <a:gd name="T10" fmla="*/ 600 w 2048"/>
                <a:gd name="T11" fmla="*/ 240 h 2048"/>
                <a:gd name="T12" fmla="*/ 420 w 2048"/>
                <a:gd name="T13" fmla="*/ 0 h 2048"/>
                <a:gd name="T14" fmla="*/ 240 w 2048"/>
                <a:gd name="T15" fmla="*/ 240 h 2048"/>
                <a:gd name="T16" fmla="*/ 0 w 2048"/>
                <a:gd name="T17" fmla="*/ 420 h 2048"/>
                <a:gd name="T18" fmla="*/ 180 w 2048"/>
                <a:gd name="T19" fmla="*/ 1928 h 2048"/>
                <a:gd name="T20" fmla="*/ 1508 w 2048"/>
                <a:gd name="T21" fmla="*/ 2048 h 2048"/>
                <a:gd name="T22" fmla="*/ 2048 w 2048"/>
                <a:gd name="T23" fmla="*/ 420 h 2048"/>
                <a:gd name="T24" fmla="*/ 1568 w 2048"/>
                <a:gd name="T25" fmla="*/ 180 h 2048"/>
                <a:gd name="T26" fmla="*/ 1688 w 2048"/>
                <a:gd name="T27" fmla="*/ 180 h 2048"/>
                <a:gd name="T28" fmla="*/ 1628 w 2048"/>
                <a:gd name="T29" fmla="*/ 480 h 2048"/>
                <a:gd name="T30" fmla="*/ 1568 w 2048"/>
                <a:gd name="T31" fmla="*/ 180 h 2048"/>
                <a:gd name="T32" fmla="*/ 968 w 2048"/>
                <a:gd name="T33" fmla="*/ 300 h 2048"/>
                <a:gd name="T34" fmla="*/ 968 w 2048"/>
                <a:gd name="T35" fmla="*/ 180 h 2048"/>
                <a:gd name="T36" fmla="*/ 1088 w 2048"/>
                <a:gd name="T37" fmla="*/ 180 h 2048"/>
                <a:gd name="T38" fmla="*/ 1028 w 2048"/>
                <a:gd name="T39" fmla="*/ 480 h 2048"/>
                <a:gd name="T40" fmla="*/ 968 w 2048"/>
                <a:gd name="T41" fmla="*/ 300 h 2048"/>
                <a:gd name="T42" fmla="*/ 420 w 2048"/>
                <a:gd name="T43" fmla="*/ 120 h 2048"/>
                <a:gd name="T44" fmla="*/ 480 w 2048"/>
                <a:gd name="T45" fmla="*/ 420 h 2048"/>
                <a:gd name="T46" fmla="*/ 360 w 2048"/>
                <a:gd name="T47" fmla="*/ 420 h 2048"/>
                <a:gd name="T48" fmla="*/ 1508 w 2048"/>
                <a:gd name="T49" fmla="*/ 1928 h 2048"/>
                <a:gd name="T50" fmla="*/ 1508 w 2048"/>
                <a:gd name="T51" fmla="*/ 1088 h 2048"/>
                <a:gd name="T52" fmla="*/ 1508 w 2048"/>
                <a:gd name="T53" fmla="*/ 1928 h 2048"/>
                <a:gd name="T54" fmla="*/ 1508 w 2048"/>
                <a:gd name="T55" fmla="*/ 968 h 2048"/>
                <a:gd name="T56" fmla="*/ 1148 w 2048"/>
                <a:gd name="T57" fmla="*/ 1088 h 2048"/>
                <a:gd name="T58" fmla="*/ 848 w 2048"/>
                <a:gd name="T59" fmla="*/ 1148 h 2048"/>
                <a:gd name="T60" fmla="*/ 1059 w 2048"/>
                <a:gd name="T61" fmla="*/ 1208 h 2048"/>
                <a:gd name="T62" fmla="*/ 908 w 2048"/>
                <a:gd name="T63" fmla="*/ 1448 h 2048"/>
                <a:gd name="T64" fmla="*/ 908 w 2048"/>
                <a:gd name="T65" fmla="*/ 1568 h 2048"/>
                <a:gd name="T66" fmla="*/ 1059 w 2048"/>
                <a:gd name="T67" fmla="*/ 1808 h 2048"/>
                <a:gd name="T68" fmla="*/ 120 w 2048"/>
                <a:gd name="T69" fmla="*/ 1748 h 2048"/>
                <a:gd name="T70" fmla="*/ 1928 w 2048"/>
                <a:gd name="T71" fmla="*/ 848 h 2048"/>
                <a:gd name="T72" fmla="*/ 1928 w 2048"/>
                <a:gd name="T73" fmla="*/ 728 h 2048"/>
                <a:gd name="T74" fmla="*/ 120 w 2048"/>
                <a:gd name="T75" fmla="*/ 420 h 2048"/>
                <a:gd name="T76" fmla="*/ 240 w 2048"/>
                <a:gd name="T77" fmla="*/ 360 h 2048"/>
                <a:gd name="T78" fmla="*/ 420 w 2048"/>
                <a:gd name="T79" fmla="*/ 600 h 2048"/>
                <a:gd name="T80" fmla="*/ 600 w 2048"/>
                <a:gd name="T81" fmla="*/ 360 h 2048"/>
                <a:gd name="T82" fmla="*/ 848 w 2048"/>
                <a:gd name="T83" fmla="*/ 420 h 2048"/>
                <a:gd name="T84" fmla="*/ 1208 w 2048"/>
                <a:gd name="T85" fmla="*/ 420 h 2048"/>
                <a:gd name="T86" fmla="*/ 1448 w 2048"/>
                <a:gd name="T87" fmla="*/ 360 h 2048"/>
                <a:gd name="T88" fmla="*/ 1628 w 2048"/>
                <a:gd name="T89" fmla="*/ 600 h 2048"/>
                <a:gd name="T90" fmla="*/ 1808 w 2048"/>
                <a:gd name="T91" fmla="*/ 360 h 2048"/>
                <a:gd name="T92" fmla="*/ 1928 w 2048"/>
                <a:gd name="T93" fmla="*/ 420 h 20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48" h="2048">
                  <a:moveTo>
                    <a:pt x="1868" y="240"/>
                  </a:moveTo>
                  <a:cubicBezTo>
                    <a:pt x="1808" y="240"/>
                    <a:pt x="1808" y="240"/>
                    <a:pt x="1808" y="240"/>
                  </a:cubicBezTo>
                  <a:cubicBezTo>
                    <a:pt x="1808" y="180"/>
                    <a:pt x="1808" y="180"/>
                    <a:pt x="1808" y="180"/>
                  </a:cubicBezTo>
                  <a:cubicBezTo>
                    <a:pt x="1808" y="81"/>
                    <a:pt x="1727" y="0"/>
                    <a:pt x="1628" y="0"/>
                  </a:cubicBezTo>
                  <a:cubicBezTo>
                    <a:pt x="1529" y="0"/>
                    <a:pt x="1448" y="81"/>
                    <a:pt x="1448" y="180"/>
                  </a:cubicBezTo>
                  <a:cubicBezTo>
                    <a:pt x="1448" y="240"/>
                    <a:pt x="1448" y="240"/>
                    <a:pt x="1448" y="240"/>
                  </a:cubicBezTo>
                  <a:cubicBezTo>
                    <a:pt x="1208" y="240"/>
                    <a:pt x="1208" y="240"/>
                    <a:pt x="1208" y="240"/>
                  </a:cubicBezTo>
                  <a:cubicBezTo>
                    <a:pt x="1208" y="180"/>
                    <a:pt x="1208" y="180"/>
                    <a:pt x="1208" y="180"/>
                  </a:cubicBezTo>
                  <a:cubicBezTo>
                    <a:pt x="1208" y="81"/>
                    <a:pt x="1127" y="0"/>
                    <a:pt x="1028" y="0"/>
                  </a:cubicBezTo>
                  <a:cubicBezTo>
                    <a:pt x="929" y="0"/>
                    <a:pt x="848" y="81"/>
                    <a:pt x="848" y="180"/>
                  </a:cubicBezTo>
                  <a:cubicBezTo>
                    <a:pt x="848" y="240"/>
                    <a:pt x="848" y="240"/>
                    <a:pt x="848" y="240"/>
                  </a:cubicBezTo>
                  <a:cubicBezTo>
                    <a:pt x="600" y="240"/>
                    <a:pt x="600" y="240"/>
                    <a:pt x="600" y="240"/>
                  </a:cubicBezTo>
                  <a:cubicBezTo>
                    <a:pt x="600" y="180"/>
                    <a:pt x="600" y="180"/>
                    <a:pt x="600" y="180"/>
                  </a:cubicBezTo>
                  <a:cubicBezTo>
                    <a:pt x="600" y="81"/>
                    <a:pt x="519" y="0"/>
                    <a:pt x="420" y="0"/>
                  </a:cubicBezTo>
                  <a:cubicBezTo>
                    <a:pt x="321" y="0"/>
                    <a:pt x="240" y="81"/>
                    <a:pt x="240" y="180"/>
                  </a:cubicBezTo>
                  <a:cubicBezTo>
                    <a:pt x="240" y="240"/>
                    <a:pt x="240" y="240"/>
                    <a:pt x="240" y="240"/>
                  </a:cubicBezTo>
                  <a:cubicBezTo>
                    <a:pt x="180" y="240"/>
                    <a:pt x="180" y="240"/>
                    <a:pt x="180" y="240"/>
                  </a:cubicBezTo>
                  <a:cubicBezTo>
                    <a:pt x="81" y="240"/>
                    <a:pt x="0" y="321"/>
                    <a:pt x="0" y="420"/>
                  </a:cubicBezTo>
                  <a:cubicBezTo>
                    <a:pt x="0" y="1748"/>
                    <a:pt x="0" y="1748"/>
                    <a:pt x="0" y="1748"/>
                  </a:cubicBezTo>
                  <a:cubicBezTo>
                    <a:pt x="0" y="1847"/>
                    <a:pt x="81" y="1928"/>
                    <a:pt x="180" y="1928"/>
                  </a:cubicBezTo>
                  <a:cubicBezTo>
                    <a:pt x="1169" y="1928"/>
                    <a:pt x="1169" y="1928"/>
                    <a:pt x="1169" y="1928"/>
                  </a:cubicBezTo>
                  <a:cubicBezTo>
                    <a:pt x="1262" y="2003"/>
                    <a:pt x="1380" y="2048"/>
                    <a:pt x="1508" y="2048"/>
                  </a:cubicBezTo>
                  <a:cubicBezTo>
                    <a:pt x="1806" y="2048"/>
                    <a:pt x="2048" y="1806"/>
                    <a:pt x="2048" y="1508"/>
                  </a:cubicBezTo>
                  <a:cubicBezTo>
                    <a:pt x="2048" y="420"/>
                    <a:pt x="2048" y="420"/>
                    <a:pt x="2048" y="420"/>
                  </a:cubicBezTo>
                  <a:cubicBezTo>
                    <a:pt x="2048" y="321"/>
                    <a:pt x="1967" y="240"/>
                    <a:pt x="1868" y="240"/>
                  </a:cubicBezTo>
                  <a:close/>
                  <a:moveTo>
                    <a:pt x="1568" y="180"/>
                  </a:moveTo>
                  <a:cubicBezTo>
                    <a:pt x="1568" y="147"/>
                    <a:pt x="1595" y="120"/>
                    <a:pt x="1628" y="120"/>
                  </a:cubicBezTo>
                  <a:cubicBezTo>
                    <a:pt x="1661" y="120"/>
                    <a:pt x="1688" y="147"/>
                    <a:pt x="1688" y="180"/>
                  </a:cubicBezTo>
                  <a:cubicBezTo>
                    <a:pt x="1688" y="420"/>
                    <a:pt x="1688" y="420"/>
                    <a:pt x="1688" y="420"/>
                  </a:cubicBezTo>
                  <a:cubicBezTo>
                    <a:pt x="1688" y="453"/>
                    <a:pt x="1661" y="480"/>
                    <a:pt x="1628" y="480"/>
                  </a:cubicBezTo>
                  <a:cubicBezTo>
                    <a:pt x="1595" y="480"/>
                    <a:pt x="1568" y="453"/>
                    <a:pt x="1568" y="420"/>
                  </a:cubicBezTo>
                  <a:lnTo>
                    <a:pt x="1568" y="180"/>
                  </a:lnTo>
                  <a:close/>
                  <a:moveTo>
                    <a:pt x="968" y="300"/>
                  </a:moveTo>
                  <a:cubicBezTo>
                    <a:pt x="968" y="300"/>
                    <a:pt x="968" y="300"/>
                    <a:pt x="968" y="300"/>
                  </a:cubicBezTo>
                  <a:cubicBezTo>
                    <a:pt x="968" y="300"/>
                    <a:pt x="968" y="300"/>
                    <a:pt x="968" y="300"/>
                  </a:cubicBezTo>
                  <a:cubicBezTo>
                    <a:pt x="968" y="180"/>
                    <a:pt x="968" y="180"/>
                    <a:pt x="968" y="180"/>
                  </a:cubicBezTo>
                  <a:cubicBezTo>
                    <a:pt x="968" y="147"/>
                    <a:pt x="995" y="120"/>
                    <a:pt x="1028" y="120"/>
                  </a:cubicBezTo>
                  <a:cubicBezTo>
                    <a:pt x="1061" y="120"/>
                    <a:pt x="1088" y="147"/>
                    <a:pt x="1088" y="180"/>
                  </a:cubicBezTo>
                  <a:cubicBezTo>
                    <a:pt x="1088" y="420"/>
                    <a:pt x="1088" y="420"/>
                    <a:pt x="1088" y="420"/>
                  </a:cubicBezTo>
                  <a:cubicBezTo>
                    <a:pt x="1088" y="453"/>
                    <a:pt x="1061" y="480"/>
                    <a:pt x="1028" y="480"/>
                  </a:cubicBezTo>
                  <a:cubicBezTo>
                    <a:pt x="995" y="480"/>
                    <a:pt x="968" y="453"/>
                    <a:pt x="968" y="420"/>
                  </a:cubicBezTo>
                  <a:lnTo>
                    <a:pt x="968" y="300"/>
                  </a:lnTo>
                  <a:close/>
                  <a:moveTo>
                    <a:pt x="360" y="180"/>
                  </a:moveTo>
                  <a:cubicBezTo>
                    <a:pt x="360" y="147"/>
                    <a:pt x="387" y="120"/>
                    <a:pt x="420" y="120"/>
                  </a:cubicBezTo>
                  <a:cubicBezTo>
                    <a:pt x="453" y="120"/>
                    <a:pt x="480" y="147"/>
                    <a:pt x="480" y="180"/>
                  </a:cubicBezTo>
                  <a:cubicBezTo>
                    <a:pt x="480" y="420"/>
                    <a:pt x="480" y="420"/>
                    <a:pt x="480" y="420"/>
                  </a:cubicBezTo>
                  <a:cubicBezTo>
                    <a:pt x="480" y="453"/>
                    <a:pt x="453" y="480"/>
                    <a:pt x="420" y="480"/>
                  </a:cubicBezTo>
                  <a:cubicBezTo>
                    <a:pt x="387" y="480"/>
                    <a:pt x="360" y="453"/>
                    <a:pt x="360" y="420"/>
                  </a:cubicBezTo>
                  <a:lnTo>
                    <a:pt x="360" y="180"/>
                  </a:lnTo>
                  <a:close/>
                  <a:moveTo>
                    <a:pt x="1508" y="1928"/>
                  </a:moveTo>
                  <a:cubicBezTo>
                    <a:pt x="1276" y="1928"/>
                    <a:pt x="1088" y="1740"/>
                    <a:pt x="1088" y="1508"/>
                  </a:cubicBezTo>
                  <a:cubicBezTo>
                    <a:pt x="1088" y="1276"/>
                    <a:pt x="1276" y="1088"/>
                    <a:pt x="1508" y="1088"/>
                  </a:cubicBezTo>
                  <a:cubicBezTo>
                    <a:pt x="1740" y="1088"/>
                    <a:pt x="1928" y="1276"/>
                    <a:pt x="1928" y="1508"/>
                  </a:cubicBezTo>
                  <a:cubicBezTo>
                    <a:pt x="1928" y="1740"/>
                    <a:pt x="1740" y="1928"/>
                    <a:pt x="1508" y="1928"/>
                  </a:cubicBezTo>
                  <a:close/>
                  <a:moveTo>
                    <a:pt x="1928" y="1169"/>
                  </a:moveTo>
                  <a:cubicBezTo>
                    <a:pt x="1829" y="1046"/>
                    <a:pt x="1677" y="968"/>
                    <a:pt x="1508" y="968"/>
                  </a:cubicBezTo>
                  <a:cubicBezTo>
                    <a:pt x="1378" y="968"/>
                    <a:pt x="1259" y="1014"/>
                    <a:pt x="1166" y="1091"/>
                  </a:cubicBezTo>
                  <a:cubicBezTo>
                    <a:pt x="1160" y="1089"/>
                    <a:pt x="1154" y="1088"/>
                    <a:pt x="1148" y="1088"/>
                  </a:cubicBezTo>
                  <a:cubicBezTo>
                    <a:pt x="908" y="1088"/>
                    <a:pt x="908" y="1088"/>
                    <a:pt x="908" y="1088"/>
                  </a:cubicBezTo>
                  <a:cubicBezTo>
                    <a:pt x="875" y="1088"/>
                    <a:pt x="848" y="1115"/>
                    <a:pt x="848" y="1148"/>
                  </a:cubicBezTo>
                  <a:cubicBezTo>
                    <a:pt x="848" y="1181"/>
                    <a:pt x="875" y="1208"/>
                    <a:pt x="908" y="1208"/>
                  </a:cubicBezTo>
                  <a:cubicBezTo>
                    <a:pt x="1059" y="1208"/>
                    <a:pt x="1059" y="1208"/>
                    <a:pt x="1059" y="1208"/>
                  </a:cubicBezTo>
                  <a:cubicBezTo>
                    <a:pt x="1012" y="1278"/>
                    <a:pt x="981" y="1360"/>
                    <a:pt x="971" y="1448"/>
                  </a:cubicBezTo>
                  <a:cubicBezTo>
                    <a:pt x="908" y="1448"/>
                    <a:pt x="908" y="1448"/>
                    <a:pt x="908" y="1448"/>
                  </a:cubicBezTo>
                  <a:cubicBezTo>
                    <a:pt x="875" y="1448"/>
                    <a:pt x="848" y="1475"/>
                    <a:pt x="848" y="1508"/>
                  </a:cubicBezTo>
                  <a:cubicBezTo>
                    <a:pt x="848" y="1541"/>
                    <a:pt x="875" y="1568"/>
                    <a:pt x="908" y="1568"/>
                  </a:cubicBezTo>
                  <a:cubicBezTo>
                    <a:pt x="971" y="1568"/>
                    <a:pt x="971" y="1568"/>
                    <a:pt x="971" y="1568"/>
                  </a:cubicBezTo>
                  <a:cubicBezTo>
                    <a:pt x="981" y="1656"/>
                    <a:pt x="1012" y="1738"/>
                    <a:pt x="1059" y="1808"/>
                  </a:cubicBezTo>
                  <a:cubicBezTo>
                    <a:pt x="180" y="1808"/>
                    <a:pt x="180" y="1808"/>
                    <a:pt x="180" y="1808"/>
                  </a:cubicBezTo>
                  <a:cubicBezTo>
                    <a:pt x="147" y="1808"/>
                    <a:pt x="120" y="1781"/>
                    <a:pt x="120" y="1748"/>
                  </a:cubicBezTo>
                  <a:cubicBezTo>
                    <a:pt x="120" y="848"/>
                    <a:pt x="120" y="848"/>
                    <a:pt x="120" y="848"/>
                  </a:cubicBezTo>
                  <a:cubicBezTo>
                    <a:pt x="1928" y="848"/>
                    <a:pt x="1928" y="848"/>
                    <a:pt x="1928" y="848"/>
                  </a:cubicBezTo>
                  <a:lnTo>
                    <a:pt x="1928" y="1169"/>
                  </a:lnTo>
                  <a:close/>
                  <a:moveTo>
                    <a:pt x="1928" y="728"/>
                  </a:moveTo>
                  <a:cubicBezTo>
                    <a:pt x="120" y="728"/>
                    <a:pt x="120" y="728"/>
                    <a:pt x="120" y="728"/>
                  </a:cubicBezTo>
                  <a:cubicBezTo>
                    <a:pt x="120" y="420"/>
                    <a:pt x="120" y="420"/>
                    <a:pt x="120" y="420"/>
                  </a:cubicBezTo>
                  <a:cubicBezTo>
                    <a:pt x="120" y="387"/>
                    <a:pt x="147" y="360"/>
                    <a:pt x="180" y="360"/>
                  </a:cubicBezTo>
                  <a:cubicBezTo>
                    <a:pt x="240" y="360"/>
                    <a:pt x="240" y="360"/>
                    <a:pt x="240" y="360"/>
                  </a:cubicBezTo>
                  <a:cubicBezTo>
                    <a:pt x="240" y="420"/>
                    <a:pt x="240" y="420"/>
                    <a:pt x="240" y="420"/>
                  </a:cubicBezTo>
                  <a:cubicBezTo>
                    <a:pt x="240" y="519"/>
                    <a:pt x="321" y="600"/>
                    <a:pt x="420" y="600"/>
                  </a:cubicBezTo>
                  <a:cubicBezTo>
                    <a:pt x="519" y="600"/>
                    <a:pt x="600" y="519"/>
                    <a:pt x="600" y="420"/>
                  </a:cubicBezTo>
                  <a:cubicBezTo>
                    <a:pt x="600" y="360"/>
                    <a:pt x="600" y="360"/>
                    <a:pt x="600" y="360"/>
                  </a:cubicBezTo>
                  <a:cubicBezTo>
                    <a:pt x="848" y="360"/>
                    <a:pt x="848" y="360"/>
                    <a:pt x="848" y="360"/>
                  </a:cubicBezTo>
                  <a:cubicBezTo>
                    <a:pt x="848" y="420"/>
                    <a:pt x="848" y="420"/>
                    <a:pt x="848" y="420"/>
                  </a:cubicBezTo>
                  <a:cubicBezTo>
                    <a:pt x="848" y="519"/>
                    <a:pt x="929" y="600"/>
                    <a:pt x="1028" y="600"/>
                  </a:cubicBezTo>
                  <a:cubicBezTo>
                    <a:pt x="1127" y="600"/>
                    <a:pt x="1208" y="519"/>
                    <a:pt x="1208" y="420"/>
                  </a:cubicBezTo>
                  <a:cubicBezTo>
                    <a:pt x="1208" y="360"/>
                    <a:pt x="1208" y="360"/>
                    <a:pt x="1208" y="360"/>
                  </a:cubicBezTo>
                  <a:cubicBezTo>
                    <a:pt x="1448" y="360"/>
                    <a:pt x="1448" y="360"/>
                    <a:pt x="1448" y="360"/>
                  </a:cubicBezTo>
                  <a:cubicBezTo>
                    <a:pt x="1448" y="420"/>
                    <a:pt x="1448" y="420"/>
                    <a:pt x="1448" y="420"/>
                  </a:cubicBezTo>
                  <a:cubicBezTo>
                    <a:pt x="1448" y="519"/>
                    <a:pt x="1529" y="600"/>
                    <a:pt x="1628" y="600"/>
                  </a:cubicBezTo>
                  <a:cubicBezTo>
                    <a:pt x="1727" y="600"/>
                    <a:pt x="1808" y="519"/>
                    <a:pt x="1808" y="420"/>
                  </a:cubicBezTo>
                  <a:cubicBezTo>
                    <a:pt x="1808" y="360"/>
                    <a:pt x="1808" y="360"/>
                    <a:pt x="1808" y="360"/>
                  </a:cubicBezTo>
                  <a:cubicBezTo>
                    <a:pt x="1868" y="360"/>
                    <a:pt x="1868" y="360"/>
                    <a:pt x="1868" y="360"/>
                  </a:cubicBezTo>
                  <a:cubicBezTo>
                    <a:pt x="1901" y="360"/>
                    <a:pt x="1928" y="387"/>
                    <a:pt x="1928" y="420"/>
                  </a:cubicBezTo>
                  <a:lnTo>
                    <a:pt x="1928" y="7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</p:grpSp>
      <p:sp>
        <p:nvSpPr>
          <p:cNvPr id="32" name="Textfeld 31"/>
          <p:cNvSpPr txBox="1"/>
          <p:nvPr/>
        </p:nvSpPr>
        <p:spPr>
          <a:xfrm>
            <a:off x="492682" y="1799313"/>
            <a:ext cx="2151326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rtl="0"/>
            <a:r>
              <a:rPr lang="de-DE" sz="1400" dirty="0"/>
              <a:t>Can </a:t>
            </a:r>
            <a:r>
              <a:rPr lang="de-DE" sz="1400" dirty="0" err="1"/>
              <a:t>be</a:t>
            </a:r>
            <a:r>
              <a:rPr lang="de-DE" sz="1400" dirty="0"/>
              <a:t> </a:t>
            </a:r>
            <a:r>
              <a:rPr lang="de-DE" sz="1400" dirty="0" err="1"/>
              <a:t>predicted</a:t>
            </a:r>
            <a:r>
              <a:rPr lang="de-DE" sz="1400" dirty="0"/>
              <a:t> </a:t>
            </a:r>
            <a:r>
              <a:rPr lang="de-DE" sz="1400" dirty="0" err="1"/>
              <a:t>with</a:t>
            </a:r>
            <a:r>
              <a:rPr lang="de-DE" sz="1400" dirty="0"/>
              <a:t> </a:t>
            </a:r>
            <a:r>
              <a:rPr lang="de-DE" sz="1400" dirty="0" err="1"/>
              <a:t>precise</a:t>
            </a:r>
            <a:r>
              <a:rPr lang="de-DE" sz="1400" dirty="0"/>
              <a:t> </a:t>
            </a:r>
            <a:r>
              <a:rPr lang="de-DE" sz="1400" dirty="0" err="1"/>
              <a:t>acuracy</a:t>
            </a:r>
            <a:r>
              <a:rPr lang="de-DE" sz="1400" dirty="0"/>
              <a:t> </a:t>
            </a:r>
            <a:r>
              <a:rPr lang="de-DE" sz="1400" dirty="0" err="1"/>
              <a:t>based</a:t>
            </a:r>
            <a:r>
              <a:rPr lang="de-DE" sz="1400" dirty="0"/>
              <a:t> on external </a:t>
            </a:r>
            <a:r>
              <a:rPr lang="de-DE" sz="1400" dirty="0" err="1"/>
              <a:t>conditions</a:t>
            </a:r>
            <a:endParaRPr lang="de-DE" sz="1400" dirty="0">
              <a:solidFill>
                <a:srgbClr val="30353F"/>
              </a:solidFill>
            </a:endParaRPr>
          </a:p>
        </p:txBody>
      </p:sp>
      <p:cxnSp>
        <p:nvCxnSpPr>
          <p:cNvPr id="29" name="Gerader Verbinder 2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1568345" y="2679815"/>
            <a:ext cx="0" cy="705734"/>
          </a:xfrm>
          <a:prstGeom prst="line">
            <a:avLst/>
          </a:prstGeom>
          <a:ln w="19050">
            <a:solidFill>
              <a:srgbClr val="3035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Ellipse 5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253145" y="3126479"/>
            <a:ext cx="630400" cy="630398"/>
          </a:xfrm>
          <a:prstGeom prst="ellipse">
            <a:avLst/>
          </a:prstGeom>
          <a:solidFill>
            <a:srgbClr val="30353F"/>
          </a:solidFill>
          <a:ln w="254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dirty="0"/>
          </a:p>
        </p:txBody>
      </p:sp>
      <p:sp>
        <p:nvSpPr>
          <p:cNvPr id="33" name="Textfeld 32"/>
          <p:cNvSpPr txBox="1"/>
          <p:nvPr/>
        </p:nvSpPr>
        <p:spPr>
          <a:xfrm>
            <a:off x="812069" y="4411193"/>
            <a:ext cx="1451732" cy="861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rtl="0"/>
            <a:r>
              <a:rPr lang="de-DE" sz="1400" b="1" dirty="0">
                <a:solidFill>
                  <a:srgbClr val="30353F"/>
                </a:solidFill>
              </a:rPr>
              <a:t>External </a:t>
            </a:r>
            <a:r>
              <a:rPr lang="de-DE" sz="1400" b="1" dirty="0" err="1">
                <a:solidFill>
                  <a:srgbClr val="30353F"/>
                </a:solidFill>
              </a:rPr>
              <a:t>Conditions</a:t>
            </a:r>
            <a:r>
              <a:rPr lang="de-DE" sz="1400" b="1" dirty="0">
                <a:solidFill>
                  <a:srgbClr val="30353F"/>
                </a:solidFill>
              </a:rPr>
              <a:t> </a:t>
            </a:r>
            <a:r>
              <a:rPr lang="de-DE" sz="1400" b="1" dirty="0" err="1">
                <a:solidFill>
                  <a:srgbClr val="30353F"/>
                </a:solidFill>
              </a:rPr>
              <a:t>are</a:t>
            </a:r>
            <a:r>
              <a:rPr lang="de-DE" sz="1400" b="1" dirty="0">
                <a:solidFill>
                  <a:srgbClr val="30353F"/>
                </a:solidFill>
              </a:rPr>
              <a:t> not </a:t>
            </a:r>
            <a:r>
              <a:rPr lang="de-DE" sz="1400" b="1" dirty="0" err="1">
                <a:solidFill>
                  <a:srgbClr val="30353F"/>
                </a:solidFill>
              </a:rPr>
              <a:t>the</a:t>
            </a:r>
            <a:r>
              <a:rPr lang="de-DE" sz="1400" b="1" dirty="0">
                <a:solidFill>
                  <a:srgbClr val="30353F"/>
                </a:solidFill>
              </a:rPr>
              <a:t> </a:t>
            </a:r>
            <a:r>
              <a:rPr lang="de-DE" sz="1400" b="1" dirty="0" err="1">
                <a:solidFill>
                  <a:srgbClr val="30353F"/>
                </a:solidFill>
              </a:rPr>
              <a:t>main</a:t>
            </a:r>
            <a:r>
              <a:rPr lang="de-DE" sz="1400" b="1" dirty="0">
                <a:solidFill>
                  <a:srgbClr val="30353F"/>
                </a:solidFill>
              </a:rPr>
              <a:t> </a:t>
            </a:r>
            <a:r>
              <a:rPr lang="de-DE" sz="1400" b="1" dirty="0" err="1">
                <a:solidFill>
                  <a:srgbClr val="30353F"/>
                </a:solidFill>
              </a:rPr>
              <a:t>cause</a:t>
            </a:r>
            <a:r>
              <a:rPr lang="de-DE" sz="1400" b="1" dirty="0">
                <a:solidFill>
                  <a:srgbClr val="30353F"/>
                </a:solidFill>
              </a:rPr>
              <a:t> </a:t>
            </a:r>
            <a:r>
              <a:rPr lang="de-DE" sz="1400" b="1" dirty="0" err="1">
                <a:solidFill>
                  <a:srgbClr val="30353F"/>
                </a:solidFill>
              </a:rPr>
              <a:t>for</a:t>
            </a:r>
            <a:r>
              <a:rPr lang="de-DE" sz="1400" b="1" dirty="0">
                <a:solidFill>
                  <a:srgbClr val="30353F"/>
                </a:solidFill>
              </a:rPr>
              <a:t> </a:t>
            </a:r>
            <a:r>
              <a:rPr lang="de-DE" sz="1400" b="1" dirty="0" err="1">
                <a:solidFill>
                  <a:srgbClr val="30353F"/>
                </a:solidFill>
              </a:rPr>
              <a:t>severe</a:t>
            </a:r>
            <a:r>
              <a:rPr lang="de-DE" sz="1400" b="1" dirty="0">
                <a:solidFill>
                  <a:srgbClr val="30353F"/>
                </a:solidFill>
              </a:rPr>
              <a:t> </a:t>
            </a:r>
            <a:r>
              <a:rPr lang="de-DE" sz="1400" b="1" dirty="0" err="1">
                <a:solidFill>
                  <a:srgbClr val="30353F"/>
                </a:solidFill>
              </a:rPr>
              <a:t>Collisions</a:t>
            </a:r>
            <a:endParaRPr lang="de-DE" sz="1400" b="1" dirty="0">
              <a:solidFill>
                <a:srgbClr val="30353F"/>
              </a:solidFill>
            </a:endParaRPr>
          </a:p>
        </p:txBody>
      </p:sp>
      <p:sp>
        <p:nvSpPr>
          <p:cNvPr id="51" name="Textfeld 50"/>
          <p:cNvSpPr txBox="1"/>
          <p:nvPr/>
        </p:nvSpPr>
        <p:spPr>
          <a:xfrm>
            <a:off x="578687" y="1489851"/>
            <a:ext cx="1979324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rtl="0"/>
            <a:r>
              <a:rPr lang="de-DE" sz="1400" b="1" dirty="0">
                <a:solidFill>
                  <a:srgbClr val="30353F"/>
                </a:solidFill>
              </a:rPr>
              <a:t>COLLISION PREDICTIONS</a:t>
            </a:r>
          </a:p>
        </p:txBody>
      </p:sp>
      <p:grpSp>
        <p:nvGrpSpPr>
          <p:cNvPr id="88" name="Gruppieren 87" descr="Dies ist ein Symbol einer Uhr."/>
          <p:cNvGrpSpPr/>
          <p:nvPr/>
        </p:nvGrpSpPr>
        <p:grpSpPr>
          <a:xfrm>
            <a:off x="1413524" y="3286857"/>
            <a:ext cx="309642" cy="309642"/>
            <a:chOff x="1389063" y="3748088"/>
            <a:chExt cx="336550" cy="336550"/>
          </a:xfrm>
          <a:solidFill>
            <a:schemeClr val="bg1"/>
          </a:solidFill>
        </p:grpSpPr>
        <p:sp>
          <p:nvSpPr>
            <p:cNvPr id="89" name="Freihandform 5"/>
            <p:cNvSpPr>
              <a:spLocks/>
            </p:cNvSpPr>
            <p:nvPr/>
          </p:nvSpPr>
          <p:spPr bwMode="auto">
            <a:xfrm>
              <a:off x="1547813" y="3787776"/>
              <a:ext cx="58738" cy="60325"/>
            </a:xfrm>
            <a:custGeom>
              <a:avLst/>
              <a:gdLst>
                <a:gd name="T0" fmla="*/ 300 w 360"/>
                <a:gd name="T1" fmla="*/ 244 h 364"/>
                <a:gd name="T2" fmla="*/ 120 w 360"/>
                <a:gd name="T3" fmla="*/ 244 h 364"/>
                <a:gd name="T4" fmla="*/ 120 w 360"/>
                <a:gd name="T5" fmla="*/ 60 h 364"/>
                <a:gd name="T6" fmla="*/ 60 w 360"/>
                <a:gd name="T7" fmla="*/ 0 h 364"/>
                <a:gd name="T8" fmla="*/ 0 w 360"/>
                <a:gd name="T9" fmla="*/ 60 h 364"/>
                <a:gd name="T10" fmla="*/ 0 w 360"/>
                <a:gd name="T11" fmla="*/ 304 h 364"/>
                <a:gd name="T12" fmla="*/ 60 w 360"/>
                <a:gd name="T13" fmla="*/ 364 h 364"/>
                <a:gd name="T14" fmla="*/ 300 w 360"/>
                <a:gd name="T15" fmla="*/ 364 h 364"/>
                <a:gd name="T16" fmla="*/ 360 w 360"/>
                <a:gd name="T17" fmla="*/ 304 h 364"/>
                <a:gd name="T18" fmla="*/ 300 w 360"/>
                <a:gd name="T19" fmla="*/ 244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0" h="364">
                  <a:moveTo>
                    <a:pt x="300" y="244"/>
                  </a:moveTo>
                  <a:cubicBezTo>
                    <a:pt x="120" y="244"/>
                    <a:pt x="120" y="244"/>
                    <a:pt x="120" y="244"/>
                  </a:cubicBezTo>
                  <a:cubicBezTo>
                    <a:pt x="120" y="60"/>
                    <a:pt x="120" y="60"/>
                    <a:pt x="120" y="60"/>
                  </a:cubicBezTo>
                  <a:cubicBezTo>
                    <a:pt x="120" y="27"/>
                    <a:pt x="93" y="0"/>
                    <a:pt x="60" y="0"/>
                  </a:cubicBezTo>
                  <a:cubicBezTo>
                    <a:pt x="27" y="0"/>
                    <a:pt x="0" y="27"/>
                    <a:pt x="0" y="60"/>
                  </a:cubicBezTo>
                  <a:cubicBezTo>
                    <a:pt x="0" y="304"/>
                    <a:pt x="0" y="304"/>
                    <a:pt x="0" y="304"/>
                  </a:cubicBezTo>
                  <a:cubicBezTo>
                    <a:pt x="0" y="337"/>
                    <a:pt x="27" y="364"/>
                    <a:pt x="60" y="364"/>
                  </a:cubicBezTo>
                  <a:cubicBezTo>
                    <a:pt x="300" y="364"/>
                    <a:pt x="300" y="364"/>
                    <a:pt x="300" y="364"/>
                  </a:cubicBezTo>
                  <a:cubicBezTo>
                    <a:pt x="333" y="364"/>
                    <a:pt x="360" y="337"/>
                    <a:pt x="360" y="304"/>
                  </a:cubicBezTo>
                  <a:cubicBezTo>
                    <a:pt x="360" y="271"/>
                    <a:pt x="333" y="244"/>
                    <a:pt x="300" y="2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90" name="Freihandform 6"/>
            <p:cNvSpPr>
              <a:spLocks noEditPoints="1"/>
            </p:cNvSpPr>
            <p:nvPr/>
          </p:nvSpPr>
          <p:spPr bwMode="auto">
            <a:xfrm>
              <a:off x="1389063" y="3748088"/>
              <a:ext cx="336550" cy="336550"/>
            </a:xfrm>
            <a:custGeom>
              <a:avLst/>
              <a:gdLst>
                <a:gd name="T0" fmla="*/ 1808 w 2048"/>
                <a:gd name="T1" fmla="*/ 1454 h 2048"/>
                <a:gd name="T2" fmla="*/ 1808 w 2048"/>
                <a:gd name="T3" fmla="*/ 1388 h 2048"/>
                <a:gd name="T4" fmla="*/ 1628 w 2048"/>
                <a:gd name="T5" fmla="*/ 1208 h 2048"/>
                <a:gd name="T6" fmla="*/ 1084 w 2048"/>
                <a:gd name="T7" fmla="*/ 1208 h 2048"/>
                <a:gd name="T8" fmla="*/ 1084 w 2048"/>
                <a:gd name="T9" fmla="*/ 1085 h 2048"/>
                <a:gd name="T10" fmla="*/ 1564 w 2048"/>
                <a:gd name="T11" fmla="*/ 544 h 2048"/>
                <a:gd name="T12" fmla="*/ 1024 w 2048"/>
                <a:gd name="T13" fmla="*/ 0 h 2048"/>
                <a:gd name="T14" fmla="*/ 484 w 2048"/>
                <a:gd name="T15" fmla="*/ 544 h 2048"/>
                <a:gd name="T16" fmla="*/ 964 w 2048"/>
                <a:gd name="T17" fmla="*/ 1085 h 2048"/>
                <a:gd name="T18" fmla="*/ 964 w 2048"/>
                <a:gd name="T19" fmla="*/ 1208 h 2048"/>
                <a:gd name="T20" fmla="*/ 420 w 2048"/>
                <a:gd name="T21" fmla="*/ 1208 h 2048"/>
                <a:gd name="T22" fmla="*/ 240 w 2048"/>
                <a:gd name="T23" fmla="*/ 1388 h 2048"/>
                <a:gd name="T24" fmla="*/ 240 w 2048"/>
                <a:gd name="T25" fmla="*/ 1454 h 2048"/>
                <a:gd name="T26" fmla="*/ 0 w 2048"/>
                <a:gd name="T27" fmla="*/ 1748 h 2048"/>
                <a:gd name="T28" fmla="*/ 300 w 2048"/>
                <a:gd name="T29" fmla="*/ 2048 h 2048"/>
                <a:gd name="T30" fmla="*/ 600 w 2048"/>
                <a:gd name="T31" fmla="*/ 1748 h 2048"/>
                <a:gd name="T32" fmla="*/ 360 w 2048"/>
                <a:gd name="T33" fmla="*/ 1454 h 2048"/>
                <a:gd name="T34" fmla="*/ 360 w 2048"/>
                <a:gd name="T35" fmla="*/ 1388 h 2048"/>
                <a:gd name="T36" fmla="*/ 420 w 2048"/>
                <a:gd name="T37" fmla="*/ 1328 h 2048"/>
                <a:gd name="T38" fmla="*/ 964 w 2048"/>
                <a:gd name="T39" fmla="*/ 1328 h 2048"/>
                <a:gd name="T40" fmla="*/ 964 w 2048"/>
                <a:gd name="T41" fmla="*/ 1454 h 2048"/>
                <a:gd name="T42" fmla="*/ 724 w 2048"/>
                <a:gd name="T43" fmla="*/ 1748 h 2048"/>
                <a:gd name="T44" fmla="*/ 1024 w 2048"/>
                <a:gd name="T45" fmla="*/ 2048 h 2048"/>
                <a:gd name="T46" fmla="*/ 1324 w 2048"/>
                <a:gd name="T47" fmla="*/ 1748 h 2048"/>
                <a:gd name="T48" fmla="*/ 1084 w 2048"/>
                <a:gd name="T49" fmla="*/ 1454 h 2048"/>
                <a:gd name="T50" fmla="*/ 1084 w 2048"/>
                <a:gd name="T51" fmla="*/ 1328 h 2048"/>
                <a:gd name="T52" fmla="*/ 1628 w 2048"/>
                <a:gd name="T53" fmla="*/ 1328 h 2048"/>
                <a:gd name="T54" fmla="*/ 1688 w 2048"/>
                <a:gd name="T55" fmla="*/ 1388 h 2048"/>
                <a:gd name="T56" fmla="*/ 1688 w 2048"/>
                <a:gd name="T57" fmla="*/ 1454 h 2048"/>
                <a:gd name="T58" fmla="*/ 1448 w 2048"/>
                <a:gd name="T59" fmla="*/ 1748 h 2048"/>
                <a:gd name="T60" fmla="*/ 1748 w 2048"/>
                <a:gd name="T61" fmla="*/ 2048 h 2048"/>
                <a:gd name="T62" fmla="*/ 2048 w 2048"/>
                <a:gd name="T63" fmla="*/ 1748 h 2048"/>
                <a:gd name="T64" fmla="*/ 1808 w 2048"/>
                <a:gd name="T65" fmla="*/ 1454 h 2048"/>
                <a:gd name="T66" fmla="*/ 480 w 2048"/>
                <a:gd name="T67" fmla="*/ 1748 h 2048"/>
                <a:gd name="T68" fmla="*/ 300 w 2048"/>
                <a:gd name="T69" fmla="*/ 1928 h 2048"/>
                <a:gd name="T70" fmla="*/ 120 w 2048"/>
                <a:gd name="T71" fmla="*/ 1748 h 2048"/>
                <a:gd name="T72" fmla="*/ 300 w 2048"/>
                <a:gd name="T73" fmla="*/ 1568 h 2048"/>
                <a:gd name="T74" fmla="*/ 480 w 2048"/>
                <a:gd name="T75" fmla="*/ 1748 h 2048"/>
                <a:gd name="T76" fmla="*/ 1204 w 2048"/>
                <a:gd name="T77" fmla="*/ 1748 h 2048"/>
                <a:gd name="T78" fmla="*/ 1024 w 2048"/>
                <a:gd name="T79" fmla="*/ 1928 h 2048"/>
                <a:gd name="T80" fmla="*/ 844 w 2048"/>
                <a:gd name="T81" fmla="*/ 1748 h 2048"/>
                <a:gd name="T82" fmla="*/ 1024 w 2048"/>
                <a:gd name="T83" fmla="*/ 1568 h 2048"/>
                <a:gd name="T84" fmla="*/ 1204 w 2048"/>
                <a:gd name="T85" fmla="*/ 1748 h 2048"/>
                <a:gd name="T86" fmla="*/ 1024 w 2048"/>
                <a:gd name="T87" fmla="*/ 968 h 2048"/>
                <a:gd name="T88" fmla="*/ 604 w 2048"/>
                <a:gd name="T89" fmla="*/ 544 h 2048"/>
                <a:gd name="T90" fmla="*/ 1024 w 2048"/>
                <a:gd name="T91" fmla="*/ 120 h 2048"/>
                <a:gd name="T92" fmla="*/ 1444 w 2048"/>
                <a:gd name="T93" fmla="*/ 544 h 2048"/>
                <a:gd name="T94" fmla="*/ 1024 w 2048"/>
                <a:gd name="T95" fmla="*/ 968 h 2048"/>
                <a:gd name="T96" fmla="*/ 1748 w 2048"/>
                <a:gd name="T97" fmla="*/ 1928 h 2048"/>
                <a:gd name="T98" fmla="*/ 1568 w 2048"/>
                <a:gd name="T99" fmla="*/ 1748 h 2048"/>
                <a:gd name="T100" fmla="*/ 1748 w 2048"/>
                <a:gd name="T101" fmla="*/ 1568 h 2048"/>
                <a:gd name="T102" fmla="*/ 1928 w 2048"/>
                <a:gd name="T103" fmla="*/ 1748 h 2048"/>
                <a:gd name="T104" fmla="*/ 1748 w 2048"/>
                <a:gd name="T105" fmla="*/ 1928 h 20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048" h="2048">
                  <a:moveTo>
                    <a:pt x="1808" y="1454"/>
                  </a:moveTo>
                  <a:cubicBezTo>
                    <a:pt x="1808" y="1388"/>
                    <a:pt x="1808" y="1388"/>
                    <a:pt x="1808" y="1388"/>
                  </a:cubicBezTo>
                  <a:cubicBezTo>
                    <a:pt x="1808" y="1289"/>
                    <a:pt x="1727" y="1208"/>
                    <a:pt x="1628" y="1208"/>
                  </a:cubicBezTo>
                  <a:cubicBezTo>
                    <a:pt x="1084" y="1208"/>
                    <a:pt x="1084" y="1208"/>
                    <a:pt x="1084" y="1208"/>
                  </a:cubicBezTo>
                  <a:cubicBezTo>
                    <a:pt x="1084" y="1085"/>
                    <a:pt x="1084" y="1085"/>
                    <a:pt x="1084" y="1085"/>
                  </a:cubicBezTo>
                  <a:cubicBezTo>
                    <a:pt x="1354" y="1054"/>
                    <a:pt x="1564" y="824"/>
                    <a:pt x="1564" y="544"/>
                  </a:cubicBezTo>
                  <a:cubicBezTo>
                    <a:pt x="1564" y="244"/>
                    <a:pt x="1322" y="0"/>
                    <a:pt x="1024" y="0"/>
                  </a:cubicBezTo>
                  <a:cubicBezTo>
                    <a:pt x="726" y="0"/>
                    <a:pt x="484" y="244"/>
                    <a:pt x="484" y="544"/>
                  </a:cubicBezTo>
                  <a:cubicBezTo>
                    <a:pt x="484" y="824"/>
                    <a:pt x="694" y="1054"/>
                    <a:pt x="964" y="1085"/>
                  </a:cubicBezTo>
                  <a:cubicBezTo>
                    <a:pt x="964" y="1208"/>
                    <a:pt x="964" y="1208"/>
                    <a:pt x="964" y="1208"/>
                  </a:cubicBezTo>
                  <a:cubicBezTo>
                    <a:pt x="420" y="1208"/>
                    <a:pt x="420" y="1208"/>
                    <a:pt x="420" y="1208"/>
                  </a:cubicBezTo>
                  <a:cubicBezTo>
                    <a:pt x="321" y="1208"/>
                    <a:pt x="240" y="1289"/>
                    <a:pt x="240" y="1388"/>
                  </a:cubicBezTo>
                  <a:cubicBezTo>
                    <a:pt x="240" y="1454"/>
                    <a:pt x="240" y="1454"/>
                    <a:pt x="240" y="1454"/>
                  </a:cubicBezTo>
                  <a:cubicBezTo>
                    <a:pt x="103" y="1482"/>
                    <a:pt x="0" y="1603"/>
                    <a:pt x="0" y="1748"/>
                  </a:cubicBezTo>
                  <a:cubicBezTo>
                    <a:pt x="0" y="1913"/>
                    <a:pt x="135" y="2048"/>
                    <a:pt x="300" y="2048"/>
                  </a:cubicBezTo>
                  <a:cubicBezTo>
                    <a:pt x="465" y="2048"/>
                    <a:pt x="600" y="1913"/>
                    <a:pt x="600" y="1748"/>
                  </a:cubicBezTo>
                  <a:cubicBezTo>
                    <a:pt x="600" y="1603"/>
                    <a:pt x="497" y="1482"/>
                    <a:pt x="360" y="1454"/>
                  </a:cubicBezTo>
                  <a:cubicBezTo>
                    <a:pt x="360" y="1388"/>
                    <a:pt x="360" y="1388"/>
                    <a:pt x="360" y="1388"/>
                  </a:cubicBezTo>
                  <a:cubicBezTo>
                    <a:pt x="360" y="1355"/>
                    <a:pt x="387" y="1328"/>
                    <a:pt x="420" y="1328"/>
                  </a:cubicBezTo>
                  <a:cubicBezTo>
                    <a:pt x="964" y="1328"/>
                    <a:pt x="964" y="1328"/>
                    <a:pt x="964" y="1328"/>
                  </a:cubicBezTo>
                  <a:cubicBezTo>
                    <a:pt x="964" y="1454"/>
                    <a:pt x="964" y="1454"/>
                    <a:pt x="964" y="1454"/>
                  </a:cubicBezTo>
                  <a:cubicBezTo>
                    <a:pt x="827" y="1482"/>
                    <a:pt x="724" y="1603"/>
                    <a:pt x="724" y="1748"/>
                  </a:cubicBezTo>
                  <a:cubicBezTo>
                    <a:pt x="724" y="1913"/>
                    <a:pt x="859" y="2048"/>
                    <a:pt x="1024" y="2048"/>
                  </a:cubicBezTo>
                  <a:cubicBezTo>
                    <a:pt x="1189" y="2048"/>
                    <a:pt x="1324" y="1913"/>
                    <a:pt x="1324" y="1748"/>
                  </a:cubicBezTo>
                  <a:cubicBezTo>
                    <a:pt x="1324" y="1603"/>
                    <a:pt x="1221" y="1482"/>
                    <a:pt x="1084" y="1454"/>
                  </a:cubicBezTo>
                  <a:cubicBezTo>
                    <a:pt x="1084" y="1328"/>
                    <a:pt x="1084" y="1328"/>
                    <a:pt x="1084" y="1328"/>
                  </a:cubicBezTo>
                  <a:cubicBezTo>
                    <a:pt x="1628" y="1328"/>
                    <a:pt x="1628" y="1328"/>
                    <a:pt x="1628" y="1328"/>
                  </a:cubicBezTo>
                  <a:cubicBezTo>
                    <a:pt x="1661" y="1328"/>
                    <a:pt x="1688" y="1355"/>
                    <a:pt x="1688" y="1388"/>
                  </a:cubicBezTo>
                  <a:cubicBezTo>
                    <a:pt x="1688" y="1454"/>
                    <a:pt x="1688" y="1454"/>
                    <a:pt x="1688" y="1454"/>
                  </a:cubicBezTo>
                  <a:cubicBezTo>
                    <a:pt x="1551" y="1482"/>
                    <a:pt x="1448" y="1603"/>
                    <a:pt x="1448" y="1748"/>
                  </a:cubicBezTo>
                  <a:cubicBezTo>
                    <a:pt x="1448" y="1913"/>
                    <a:pt x="1583" y="2048"/>
                    <a:pt x="1748" y="2048"/>
                  </a:cubicBezTo>
                  <a:cubicBezTo>
                    <a:pt x="1913" y="2048"/>
                    <a:pt x="2048" y="1913"/>
                    <a:pt x="2048" y="1748"/>
                  </a:cubicBezTo>
                  <a:cubicBezTo>
                    <a:pt x="2048" y="1603"/>
                    <a:pt x="1945" y="1482"/>
                    <a:pt x="1808" y="1454"/>
                  </a:cubicBezTo>
                  <a:close/>
                  <a:moveTo>
                    <a:pt x="480" y="1748"/>
                  </a:moveTo>
                  <a:cubicBezTo>
                    <a:pt x="480" y="1847"/>
                    <a:pt x="399" y="1928"/>
                    <a:pt x="300" y="1928"/>
                  </a:cubicBezTo>
                  <a:cubicBezTo>
                    <a:pt x="201" y="1928"/>
                    <a:pt x="120" y="1847"/>
                    <a:pt x="120" y="1748"/>
                  </a:cubicBezTo>
                  <a:cubicBezTo>
                    <a:pt x="120" y="1649"/>
                    <a:pt x="201" y="1568"/>
                    <a:pt x="300" y="1568"/>
                  </a:cubicBezTo>
                  <a:cubicBezTo>
                    <a:pt x="399" y="1568"/>
                    <a:pt x="480" y="1649"/>
                    <a:pt x="480" y="1748"/>
                  </a:cubicBezTo>
                  <a:close/>
                  <a:moveTo>
                    <a:pt x="1204" y="1748"/>
                  </a:moveTo>
                  <a:cubicBezTo>
                    <a:pt x="1204" y="1847"/>
                    <a:pt x="1123" y="1928"/>
                    <a:pt x="1024" y="1928"/>
                  </a:cubicBezTo>
                  <a:cubicBezTo>
                    <a:pt x="925" y="1928"/>
                    <a:pt x="844" y="1847"/>
                    <a:pt x="844" y="1748"/>
                  </a:cubicBezTo>
                  <a:cubicBezTo>
                    <a:pt x="844" y="1649"/>
                    <a:pt x="925" y="1568"/>
                    <a:pt x="1024" y="1568"/>
                  </a:cubicBezTo>
                  <a:cubicBezTo>
                    <a:pt x="1123" y="1568"/>
                    <a:pt x="1204" y="1649"/>
                    <a:pt x="1204" y="1748"/>
                  </a:cubicBezTo>
                  <a:close/>
                  <a:moveTo>
                    <a:pt x="1024" y="968"/>
                  </a:moveTo>
                  <a:cubicBezTo>
                    <a:pt x="792" y="968"/>
                    <a:pt x="604" y="778"/>
                    <a:pt x="604" y="544"/>
                  </a:cubicBezTo>
                  <a:cubicBezTo>
                    <a:pt x="604" y="310"/>
                    <a:pt x="792" y="120"/>
                    <a:pt x="1024" y="120"/>
                  </a:cubicBezTo>
                  <a:cubicBezTo>
                    <a:pt x="1256" y="120"/>
                    <a:pt x="1444" y="310"/>
                    <a:pt x="1444" y="544"/>
                  </a:cubicBezTo>
                  <a:cubicBezTo>
                    <a:pt x="1444" y="778"/>
                    <a:pt x="1256" y="968"/>
                    <a:pt x="1024" y="968"/>
                  </a:cubicBezTo>
                  <a:close/>
                  <a:moveTo>
                    <a:pt x="1748" y="1928"/>
                  </a:moveTo>
                  <a:cubicBezTo>
                    <a:pt x="1649" y="1928"/>
                    <a:pt x="1568" y="1847"/>
                    <a:pt x="1568" y="1748"/>
                  </a:cubicBezTo>
                  <a:cubicBezTo>
                    <a:pt x="1568" y="1649"/>
                    <a:pt x="1649" y="1568"/>
                    <a:pt x="1748" y="1568"/>
                  </a:cubicBezTo>
                  <a:cubicBezTo>
                    <a:pt x="1847" y="1568"/>
                    <a:pt x="1928" y="1649"/>
                    <a:pt x="1928" y="1748"/>
                  </a:cubicBezTo>
                  <a:cubicBezTo>
                    <a:pt x="1928" y="1847"/>
                    <a:pt x="1847" y="1928"/>
                    <a:pt x="1748" y="19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</p:grpSp>
      <p:cxnSp>
        <p:nvCxnSpPr>
          <p:cNvPr id="66" name="Gerader Verbinder 6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3722155" y="3596184"/>
            <a:ext cx="0" cy="705734"/>
          </a:xfrm>
          <a:prstGeom prst="line">
            <a:avLst/>
          </a:prstGeom>
          <a:ln w="19050">
            <a:solidFill>
              <a:srgbClr val="66718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feld 56"/>
          <p:cNvSpPr txBox="1"/>
          <p:nvPr/>
        </p:nvSpPr>
        <p:spPr>
          <a:xfrm>
            <a:off x="2646492" y="4721818"/>
            <a:ext cx="2151326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rtl="0"/>
            <a:r>
              <a:rPr lang="de-DE" sz="1400" dirty="0" err="1"/>
              <a:t>Is</a:t>
            </a:r>
            <a:r>
              <a:rPr lang="de-DE" sz="1400" dirty="0"/>
              <a:t> </a:t>
            </a:r>
            <a:r>
              <a:rPr lang="de-DE" sz="1400" dirty="0" err="1"/>
              <a:t>the</a:t>
            </a:r>
            <a:r>
              <a:rPr lang="de-DE" sz="1400" dirty="0"/>
              <a:t> </a:t>
            </a:r>
            <a:r>
              <a:rPr lang="de-DE" sz="1400" dirty="0" err="1"/>
              <a:t>most</a:t>
            </a:r>
            <a:r>
              <a:rPr lang="de-DE" sz="1400" dirty="0"/>
              <a:t> </a:t>
            </a:r>
            <a:r>
              <a:rPr lang="de-DE" sz="1400" dirty="0" err="1"/>
              <a:t>common</a:t>
            </a:r>
            <a:r>
              <a:rPr lang="de-DE" sz="1400" dirty="0"/>
              <a:t> </a:t>
            </a:r>
            <a:r>
              <a:rPr lang="de-DE" sz="1400" dirty="0" err="1"/>
              <a:t>cause</a:t>
            </a:r>
            <a:r>
              <a:rPr lang="de-DE" sz="1400" dirty="0"/>
              <a:t> </a:t>
            </a:r>
            <a:r>
              <a:rPr lang="de-DE" sz="1400" dirty="0" err="1"/>
              <a:t>of</a:t>
            </a:r>
            <a:r>
              <a:rPr lang="de-DE" sz="1400" dirty="0"/>
              <a:t> </a:t>
            </a:r>
            <a:r>
              <a:rPr lang="de-DE" sz="1400" dirty="0" err="1"/>
              <a:t>Severe</a:t>
            </a:r>
            <a:r>
              <a:rPr lang="de-DE" sz="1400" dirty="0"/>
              <a:t> </a:t>
            </a:r>
            <a:r>
              <a:rPr lang="de-DE" sz="1400" dirty="0" err="1"/>
              <a:t>Collisions</a:t>
            </a:r>
            <a:endParaRPr lang="de-DE" sz="1400" dirty="0">
              <a:solidFill>
                <a:srgbClr val="30353F"/>
              </a:solidFill>
            </a:endParaRPr>
          </a:p>
        </p:txBody>
      </p:sp>
      <p:sp>
        <p:nvSpPr>
          <p:cNvPr id="60" name="Ellipse 5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406955" y="3174046"/>
            <a:ext cx="630400" cy="630398"/>
          </a:xfrm>
          <a:prstGeom prst="ellipse">
            <a:avLst/>
          </a:prstGeom>
          <a:solidFill>
            <a:srgbClr val="667181"/>
          </a:solidFill>
          <a:ln w="254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dirty="0"/>
          </a:p>
        </p:txBody>
      </p:sp>
      <p:sp>
        <p:nvSpPr>
          <p:cNvPr id="58" name="Textfeld 57"/>
          <p:cNvSpPr txBox="1"/>
          <p:nvPr/>
        </p:nvSpPr>
        <p:spPr>
          <a:xfrm>
            <a:off x="3333427" y="4412356"/>
            <a:ext cx="777457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rtl="0"/>
            <a:r>
              <a:rPr lang="de-DE" sz="1400" b="1" dirty="0">
                <a:solidFill>
                  <a:srgbClr val="667181"/>
                </a:solidFill>
              </a:rPr>
              <a:t>SPEEDING</a:t>
            </a:r>
          </a:p>
        </p:txBody>
      </p:sp>
      <p:cxnSp>
        <p:nvCxnSpPr>
          <p:cNvPr id="65" name="Gerader Verbinder 6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5875965" y="2679815"/>
            <a:ext cx="0" cy="705734"/>
          </a:xfrm>
          <a:prstGeom prst="line">
            <a:avLst/>
          </a:prstGeom>
          <a:ln w="19050">
            <a:solidFill>
              <a:srgbClr val="98A3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feld 62"/>
          <p:cNvSpPr txBox="1"/>
          <p:nvPr/>
        </p:nvSpPr>
        <p:spPr>
          <a:xfrm>
            <a:off x="5400191" y="4386562"/>
            <a:ext cx="929557" cy="861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rtl="0"/>
            <a:r>
              <a:rPr lang="de-DE" sz="1400" b="1" dirty="0" err="1">
                <a:solidFill>
                  <a:srgbClr val="98A3AD"/>
                </a:solidFill>
              </a:rPr>
              <a:t>Improve</a:t>
            </a:r>
            <a:r>
              <a:rPr lang="de-DE" sz="1400" b="1" dirty="0">
                <a:solidFill>
                  <a:srgbClr val="98A3AD"/>
                </a:solidFill>
              </a:rPr>
              <a:t> </a:t>
            </a:r>
            <a:r>
              <a:rPr lang="de-DE" sz="1400" b="1" dirty="0" err="1">
                <a:solidFill>
                  <a:srgbClr val="98A3AD"/>
                </a:solidFill>
              </a:rPr>
              <a:t>facilities</a:t>
            </a:r>
            <a:r>
              <a:rPr lang="de-DE" sz="1400" b="1" dirty="0">
                <a:solidFill>
                  <a:srgbClr val="98A3AD"/>
                </a:solidFill>
              </a:rPr>
              <a:t>, </a:t>
            </a:r>
            <a:r>
              <a:rPr lang="de-DE" sz="1400" b="1" dirty="0" err="1">
                <a:solidFill>
                  <a:srgbClr val="98A3AD"/>
                </a:solidFill>
              </a:rPr>
              <a:t>signs</a:t>
            </a:r>
            <a:r>
              <a:rPr lang="de-DE" sz="1400" b="1" dirty="0">
                <a:solidFill>
                  <a:srgbClr val="98A3AD"/>
                </a:solidFill>
              </a:rPr>
              <a:t> &amp; </a:t>
            </a:r>
            <a:r>
              <a:rPr lang="de-DE" sz="1400" b="1" dirty="0" err="1">
                <a:solidFill>
                  <a:srgbClr val="98A3AD"/>
                </a:solidFill>
              </a:rPr>
              <a:t>Iluminations</a:t>
            </a:r>
            <a:endParaRPr lang="de-DE" sz="1400" b="1" dirty="0">
              <a:solidFill>
                <a:srgbClr val="98A3AD"/>
              </a:solidFill>
            </a:endParaRPr>
          </a:p>
        </p:txBody>
      </p:sp>
      <p:sp>
        <p:nvSpPr>
          <p:cNvPr id="69" name="Ellipse 6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560765" y="3174046"/>
            <a:ext cx="630400" cy="630398"/>
          </a:xfrm>
          <a:prstGeom prst="ellipse">
            <a:avLst/>
          </a:prstGeom>
          <a:solidFill>
            <a:srgbClr val="98A3AD"/>
          </a:solidFill>
          <a:ln w="254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dirty="0"/>
          </a:p>
        </p:txBody>
      </p:sp>
      <p:sp>
        <p:nvSpPr>
          <p:cNvPr id="61" name="Textfeld 60"/>
          <p:cNvSpPr txBox="1"/>
          <p:nvPr/>
        </p:nvSpPr>
        <p:spPr>
          <a:xfrm>
            <a:off x="4800302" y="1799313"/>
            <a:ext cx="2151326" cy="861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rtl="0"/>
            <a:r>
              <a:rPr lang="de-DE" sz="1400" dirty="0" err="1"/>
              <a:t>Based</a:t>
            </a:r>
            <a:r>
              <a:rPr lang="de-DE" sz="1400" dirty="0"/>
              <a:t> on </a:t>
            </a:r>
            <a:r>
              <a:rPr lang="de-DE" sz="1400" dirty="0" err="1"/>
              <a:t>each</a:t>
            </a:r>
            <a:r>
              <a:rPr lang="de-DE" sz="1400" dirty="0"/>
              <a:t> </a:t>
            </a:r>
            <a:r>
              <a:rPr lang="de-DE" sz="1400" dirty="0" err="1"/>
              <a:t>condition</a:t>
            </a:r>
            <a:r>
              <a:rPr lang="de-DE" sz="1400" dirty="0"/>
              <a:t> sensitive </a:t>
            </a:r>
            <a:r>
              <a:rPr lang="de-DE" sz="1400" dirty="0" err="1"/>
              <a:t>locations</a:t>
            </a:r>
            <a:r>
              <a:rPr lang="de-DE" sz="1400" dirty="0"/>
              <a:t> </a:t>
            </a:r>
            <a:r>
              <a:rPr lang="de-DE" sz="1400" dirty="0" err="1"/>
              <a:t>can</a:t>
            </a:r>
            <a:r>
              <a:rPr lang="de-DE" sz="1400" dirty="0"/>
              <a:t> </a:t>
            </a:r>
            <a:r>
              <a:rPr lang="de-DE" sz="1400" dirty="0" err="1"/>
              <a:t>be</a:t>
            </a:r>
            <a:r>
              <a:rPr lang="de-DE" sz="1400" dirty="0"/>
              <a:t> </a:t>
            </a:r>
            <a:r>
              <a:rPr lang="de-DE" sz="1400" dirty="0" err="1"/>
              <a:t>reinforced</a:t>
            </a:r>
            <a:r>
              <a:rPr lang="de-DE" sz="1400" dirty="0"/>
              <a:t> </a:t>
            </a:r>
            <a:r>
              <a:rPr lang="de-DE" sz="1400" dirty="0" err="1"/>
              <a:t>by</a:t>
            </a:r>
            <a:r>
              <a:rPr lang="de-DE" sz="1400" dirty="0"/>
              <a:t> </a:t>
            </a:r>
            <a:r>
              <a:rPr lang="de-DE" sz="1400" dirty="0" err="1"/>
              <a:t>society</a:t>
            </a:r>
            <a:r>
              <a:rPr lang="de-DE" sz="1400" dirty="0"/>
              <a:t> and </a:t>
            </a:r>
            <a:r>
              <a:rPr lang="de-DE" sz="1400" dirty="0" err="1"/>
              <a:t>local</a:t>
            </a:r>
            <a:r>
              <a:rPr lang="de-DE" sz="1400" dirty="0"/>
              <a:t> </a:t>
            </a:r>
            <a:r>
              <a:rPr lang="de-DE" sz="1400" dirty="0" err="1"/>
              <a:t>government</a:t>
            </a:r>
            <a:r>
              <a:rPr lang="de-DE" sz="1400" dirty="0"/>
              <a:t> </a:t>
            </a:r>
            <a:endParaRPr lang="de-DE" sz="1400" dirty="0">
              <a:solidFill>
                <a:srgbClr val="30353F"/>
              </a:solidFill>
            </a:endParaRPr>
          </a:p>
        </p:txBody>
      </p:sp>
      <p:sp>
        <p:nvSpPr>
          <p:cNvPr id="62" name="Textfeld 61"/>
          <p:cNvSpPr txBox="1"/>
          <p:nvPr/>
        </p:nvSpPr>
        <p:spPr>
          <a:xfrm>
            <a:off x="4930198" y="1489851"/>
            <a:ext cx="1891544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rtl="0"/>
            <a:r>
              <a:rPr lang="de-DE" sz="1400" b="1" dirty="0">
                <a:solidFill>
                  <a:srgbClr val="98A3AD"/>
                </a:solidFill>
              </a:rPr>
              <a:t>PREDICTIVE LOCATIONS</a:t>
            </a:r>
          </a:p>
        </p:txBody>
      </p:sp>
      <p:grpSp>
        <p:nvGrpSpPr>
          <p:cNvPr id="93" name="Gruppieren 92" descr="Dies ist ein Symbol von drei Menschen und einer Uhr."/>
          <p:cNvGrpSpPr/>
          <p:nvPr/>
        </p:nvGrpSpPr>
        <p:grpSpPr>
          <a:xfrm>
            <a:off x="5696504" y="3290836"/>
            <a:ext cx="358718" cy="358717"/>
            <a:chOff x="3613150" y="3706813"/>
            <a:chExt cx="420688" cy="420687"/>
          </a:xfrm>
        </p:grpSpPr>
        <p:sp>
          <p:nvSpPr>
            <p:cNvPr id="94" name="Freihandform 10"/>
            <p:cNvSpPr>
              <a:spLocks noEditPoints="1"/>
            </p:cNvSpPr>
            <p:nvPr/>
          </p:nvSpPr>
          <p:spPr bwMode="auto">
            <a:xfrm>
              <a:off x="3613150" y="3930650"/>
              <a:ext cx="420688" cy="196850"/>
            </a:xfrm>
            <a:custGeom>
              <a:avLst/>
              <a:gdLst>
                <a:gd name="T0" fmla="*/ 1823 w 2048"/>
                <a:gd name="T1" fmla="*/ 528 h 960"/>
                <a:gd name="T2" fmla="*/ 1928 w 2048"/>
                <a:gd name="T3" fmla="*/ 300 h 960"/>
                <a:gd name="T4" fmla="*/ 1628 w 2048"/>
                <a:gd name="T5" fmla="*/ 0 h 960"/>
                <a:gd name="T6" fmla="*/ 1324 w 2048"/>
                <a:gd name="T7" fmla="*/ 300 h 960"/>
                <a:gd name="T8" fmla="*/ 1432 w 2048"/>
                <a:gd name="T9" fmla="*/ 528 h 960"/>
                <a:gd name="T10" fmla="*/ 1324 w 2048"/>
                <a:gd name="T11" fmla="*/ 606 h 960"/>
                <a:gd name="T12" fmla="*/ 1219 w 2048"/>
                <a:gd name="T13" fmla="*/ 528 h 960"/>
                <a:gd name="T14" fmla="*/ 1324 w 2048"/>
                <a:gd name="T15" fmla="*/ 300 h 960"/>
                <a:gd name="T16" fmla="*/ 1024 w 2048"/>
                <a:gd name="T17" fmla="*/ 0 h 960"/>
                <a:gd name="T18" fmla="*/ 724 w 2048"/>
                <a:gd name="T19" fmla="*/ 300 h 960"/>
                <a:gd name="T20" fmla="*/ 829 w 2048"/>
                <a:gd name="T21" fmla="*/ 528 h 960"/>
                <a:gd name="T22" fmla="*/ 724 w 2048"/>
                <a:gd name="T23" fmla="*/ 606 h 960"/>
                <a:gd name="T24" fmla="*/ 619 w 2048"/>
                <a:gd name="T25" fmla="*/ 528 h 960"/>
                <a:gd name="T26" fmla="*/ 724 w 2048"/>
                <a:gd name="T27" fmla="*/ 300 h 960"/>
                <a:gd name="T28" fmla="*/ 424 w 2048"/>
                <a:gd name="T29" fmla="*/ 0 h 960"/>
                <a:gd name="T30" fmla="*/ 124 w 2048"/>
                <a:gd name="T31" fmla="*/ 300 h 960"/>
                <a:gd name="T32" fmla="*/ 229 w 2048"/>
                <a:gd name="T33" fmla="*/ 527 h 960"/>
                <a:gd name="T34" fmla="*/ 0 w 2048"/>
                <a:gd name="T35" fmla="*/ 900 h 960"/>
                <a:gd name="T36" fmla="*/ 60 w 2048"/>
                <a:gd name="T37" fmla="*/ 960 h 960"/>
                <a:gd name="T38" fmla="*/ 1988 w 2048"/>
                <a:gd name="T39" fmla="*/ 960 h 960"/>
                <a:gd name="T40" fmla="*/ 2048 w 2048"/>
                <a:gd name="T41" fmla="*/ 900 h 960"/>
                <a:gd name="T42" fmla="*/ 1823 w 2048"/>
                <a:gd name="T43" fmla="*/ 528 h 960"/>
                <a:gd name="T44" fmla="*/ 424 w 2048"/>
                <a:gd name="T45" fmla="*/ 120 h 960"/>
                <a:gd name="T46" fmla="*/ 604 w 2048"/>
                <a:gd name="T47" fmla="*/ 300 h 960"/>
                <a:gd name="T48" fmla="*/ 424 w 2048"/>
                <a:gd name="T49" fmla="*/ 480 h 960"/>
                <a:gd name="T50" fmla="*/ 244 w 2048"/>
                <a:gd name="T51" fmla="*/ 300 h 960"/>
                <a:gd name="T52" fmla="*/ 424 w 2048"/>
                <a:gd name="T53" fmla="*/ 120 h 960"/>
                <a:gd name="T54" fmla="*/ 608 w 2048"/>
                <a:gd name="T55" fmla="*/ 840 h 960"/>
                <a:gd name="T56" fmla="*/ 126 w 2048"/>
                <a:gd name="T57" fmla="*/ 840 h 960"/>
                <a:gd name="T58" fmla="*/ 424 w 2048"/>
                <a:gd name="T59" fmla="*/ 600 h 960"/>
                <a:gd name="T60" fmla="*/ 652 w 2048"/>
                <a:gd name="T61" fmla="*/ 705 h 960"/>
                <a:gd name="T62" fmla="*/ 608 w 2048"/>
                <a:gd name="T63" fmla="*/ 840 h 960"/>
                <a:gd name="T64" fmla="*/ 1024 w 2048"/>
                <a:gd name="T65" fmla="*/ 120 h 960"/>
                <a:gd name="T66" fmla="*/ 1204 w 2048"/>
                <a:gd name="T67" fmla="*/ 300 h 960"/>
                <a:gd name="T68" fmla="*/ 1024 w 2048"/>
                <a:gd name="T69" fmla="*/ 480 h 960"/>
                <a:gd name="T70" fmla="*/ 844 w 2048"/>
                <a:gd name="T71" fmla="*/ 300 h 960"/>
                <a:gd name="T72" fmla="*/ 1024 w 2048"/>
                <a:gd name="T73" fmla="*/ 120 h 960"/>
                <a:gd name="T74" fmla="*/ 730 w 2048"/>
                <a:gd name="T75" fmla="*/ 840 h 960"/>
                <a:gd name="T76" fmla="*/ 1024 w 2048"/>
                <a:gd name="T77" fmla="*/ 600 h 960"/>
                <a:gd name="T78" fmla="*/ 1318 w 2048"/>
                <a:gd name="T79" fmla="*/ 840 h 960"/>
                <a:gd name="T80" fmla="*/ 730 w 2048"/>
                <a:gd name="T81" fmla="*/ 840 h 960"/>
                <a:gd name="T82" fmla="*/ 1628 w 2048"/>
                <a:gd name="T83" fmla="*/ 120 h 960"/>
                <a:gd name="T84" fmla="*/ 1808 w 2048"/>
                <a:gd name="T85" fmla="*/ 300 h 960"/>
                <a:gd name="T86" fmla="*/ 1628 w 2048"/>
                <a:gd name="T87" fmla="*/ 480 h 960"/>
                <a:gd name="T88" fmla="*/ 1444 w 2048"/>
                <a:gd name="T89" fmla="*/ 300 h 960"/>
                <a:gd name="T90" fmla="*/ 1628 w 2048"/>
                <a:gd name="T91" fmla="*/ 120 h 960"/>
                <a:gd name="T92" fmla="*/ 1440 w 2048"/>
                <a:gd name="T93" fmla="*/ 840 h 960"/>
                <a:gd name="T94" fmla="*/ 1396 w 2048"/>
                <a:gd name="T95" fmla="*/ 705 h 960"/>
                <a:gd name="T96" fmla="*/ 1628 w 2048"/>
                <a:gd name="T97" fmla="*/ 600 h 960"/>
                <a:gd name="T98" fmla="*/ 1922 w 2048"/>
                <a:gd name="T99" fmla="*/ 840 h 960"/>
                <a:gd name="T100" fmla="*/ 1440 w 2048"/>
                <a:gd name="T101" fmla="*/ 840 h 9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048" h="960">
                  <a:moveTo>
                    <a:pt x="1823" y="528"/>
                  </a:moveTo>
                  <a:cubicBezTo>
                    <a:pt x="1887" y="473"/>
                    <a:pt x="1928" y="391"/>
                    <a:pt x="1928" y="300"/>
                  </a:cubicBezTo>
                  <a:cubicBezTo>
                    <a:pt x="1928" y="135"/>
                    <a:pt x="1793" y="0"/>
                    <a:pt x="1628" y="0"/>
                  </a:cubicBezTo>
                  <a:cubicBezTo>
                    <a:pt x="1462" y="0"/>
                    <a:pt x="1324" y="134"/>
                    <a:pt x="1324" y="300"/>
                  </a:cubicBezTo>
                  <a:cubicBezTo>
                    <a:pt x="1324" y="387"/>
                    <a:pt x="1362" y="469"/>
                    <a:pt x="1432" y="528"/>
                  </a:cubicBezTo>
                  <a:cubicBezTo>
                    <a:pt x="1392" y="548"/>
                    <a:pt x="1355" y="575"/>
                    <a:pt x="1324" y="606"/>
                  </a:cubicBezTo>
                  <a:cubicBezTo>
                    <a:pt x="1293" y="575"/>
                    <a:pt x="1258" y="549"/>
                    <a:pt x="1219" y="528"/>
                  </a:cubicBezTo>
                  <a:cubicBezTo>
                    <a:pt x="1283" y="473"/>
                    <a:pt x="1324" y="391"/>
                    <a:pt x="1324" y="300"/>
                  </a:cubicBezTo>
                  <a:cubicBezTo>
                    <a:pt x="1324" y="135"/>
                    <a:pt x="1189" y="0"/>
                    <a:pt x="1024" y="0"/>
                  </a:cubicBezTo>
                  <a:cubicBezTo>
                    <a:pt x="859" y="0"/>
                    <a:pt x="724" y="135"/>
                    <a:pt x="724" y="300"/>
                  </a:cubicBezTo>
                  <a:cubicBezTo>
                    <a:pt x="724" y="391"/>
                    <a:pt x="765" y="473"/>
                    <a:pt x="829" y="528"/>
                  </a:cubicBezTo>
                  <a:cubicBezTo>
                    <a:pt x="790" y="548"/>
                    <a:pt x="755" y="575"/>
                    <a:pt x="724" y="606"/>
                  </a:cubicBezTo>
                  <a:cubicBezTo>
                    <a:pt x="693" y="574"/>
                    <a:pt x="658" y="548"/>
                    <a:pt x="619" y="528"/>
                  </a:cubicBezTo>
                  <a:cubicBezTo>
                    <a:pt x="683" y="473"/>
                    <a:pt x="724" y="391"/>
                    <a:pt x="724" y="300"/>
                  </a:cubicBezTo>
                  <a:cubicBezTo>
                    <a:pt x="724" y="135"/>
                    <a:pt x="589" y="0"/>
                    <a:pt x="424" y="0"/>
                  </a:cubicBezTo>
                  <a:cubicBezTo>
                    <a:pt x="259" y="0"/>
                    <a:pt x="124" y="135"/>
                    <a:pt x="124" y="300"/>
                  </a:cubicBezTo>
                  <a:cubicBezTo>
                    <a:pt x="124" y="391"/>
                    <a:pt x="165" y="472"/>
                    <a:pt x="229" y="527"/>
                  </a:cubicBezTo>
                  <a:cubicBezTo>
                    <a:pt x="93" y="597"/>
                    <a:pt x="0" y="738"/>
                    <a:pt x="0" y="900"/>
                  </a:cubicBezTo>
                  <a:cubicBezTo>
                    <a:pt x="0" y="933"/>
                    <a:pt x="27" y="960"/>
                    <a:pt x="60" y="960"/>
                  </a:cubicBezTo>
                  <a:cubicBezTo>
                    <a:pt x="70" y="960"/>
                    <a:pt x="1948" y="960"/>
                    <a:pt x="1988" y="960"/>
                  </a:cubicBezTo>
                  <a:cubicBezTo>
                    <a:pt x="2021" y="960"/>
                    <a:pt x="2048" y="933"/>
                    <a:pt x="2048" y="900"/>
                  </a:cubicBezTo>
                  <a:cubicBezTo>
                    <a:pt x="2048" y="739"/>
                    <a:pt x="1957" y="598"/>
                    <a:pt x="1823" y="528"/>
                  </a:cubicBezTo>
                  <a:close/>
                  <a:moveTo>
                    <a:pt x="424" y="120"/>
                  </a:moveTo>
                  <a:cubicBezTo>
                    <a:pt x="523" y="120"/>
                    <a:pt x="604" y="201"/>
                    <a:pt x="604" y="300"/>
                  </a:cubicBezTo>
                  <a:cubicBezTo>
                    <a:pt x="604" y="399"/>
                    <a:pt x="523" y="480"/>
                    <a:pt x="424" y="480"/>
                  </a:cubicBezTo>
                  <a:cubicBezTo>
                    <a:pt x="325" y="480"/>
                    <a:pt x="244" y="399"/>
                    <a:pt x="244" y="300"/>
                  </a:cubicBezTo>
                  <a:cubicBezTo>
                    <a:pt x="244" y="201"/>
                    <a:pt x="325" y="120"/>
                    <a:pt x="424" y="120"/>
                  </a:cubicBezTo>
                  <a:close/>
                  <a:moveTo>
                    <a:pt x="608" y="840"/>
                  </a:moveTo>
                  <a:cubicBezTo>
                    <a:pt x="126" y="840"/>
                    <a:pt x="126" y="840"/>
                    <a:pt x="126" y="840"/>
                  </a:cubicBezTo>
                  <a:cubicBezTo>
                    <a:pt x="154" y="703"/>
                    <a:pt x="277" y="600"/>
                    <a:pt x="424" y="600"/>
                  </a:cubicBezTo>
                  <a:cubicBezTo>
                    <a:pt x="512" y="600"/>
                    <a:pt x="595" y="639"/>
                    <a:pt x="652" y="705"/>
                  </a:cubicBezTo>
                  <a:cubicBezTo>
                    <a:pt x="630" y="746"/>
                    <a:pt x="615" y="792"/>
                    <a:pt x="608" y="840"/>
                  </a:cubicBezTo>
                  <a:close/>
                  <a:moveTo>
                    <a:pt x="1024" y="120"/>
                  </a:moveTo>
                  <a:cubicBezTo>
                    <a:pt x="1123" y="120"/>
                    <a:pt x="1204" y="201"/>
                    <a:pt x="1204" y="300"/>
                  </a:cubicBezTo>
                  <a:cubicBezTo>
                    <a:pt x="1204" y="399"/>
                    <a:pt x="1123" y="480"/>
                    <a:pt x="1024" y="480"/>
                  </a:cubicBezTo>
                  <a:cubicBezTo>
                    <a:pt x="925" y="480"/>
                    <a:pt x="844" y="399"/>
                    <a:pt x="844" y="300"/>
                  </a:cubicBezTo>
                  <a:cubicBezTo>
                    <a:pt x="844" y="201"/>
                    <a:pt x="925" y="120"/>
                    <a:pt x="1024" y="120"/>
                  </a:cubicBezTo>
                  <a:close/>
                  <a:moveTo>
                    <a:pt x="730" y="840"/>
                  </a:moveTo>
                  <a:cubicBezTo>
                    <a:pt x="758" y="703"/>
                    <a:pt x="879" y="600"/>
                    <a:pt x="1024" y="600"/>
                  </a:cubicBezTo>
                  <a:cubicBezTo>
                    <a:pt x="1169" y="600"/>
                    <a:pt x="1290" y="703"/>
                    <a:pt x="1318" y="840"/>
                  </a:cubicBezTo>
                  <a:cubicBezTo>
                    <a:pt x="1298" y="840"/>
                    <a:pt x="755" y="840"/>
                    <a:pt x="730" y="840"/>
                  </a:cubicBezTo>
                  <a:close/>
                  <a:moveTo>
                    <a:pt x="1628" y="120"/>
                  </a:moveTo>
                  <a:cubicBezTo>
                    <a:pt x="1727" y="120"/>
                    <a:pt x="1808" y="201"/>
                    <a:pt x="1808" y="300"/>
                  </a:cubicBezTo>
                  <a:cubicBezTo>
                    <a:pt x="1808" y="399"/>
                    <a:pt x="1727" y="480"/>
                    <a:pt x="1628" y="480"/>
                  </a:cubicBezTo>
                  <a:cubicBezTo>
                    <a:pt x="1528" y="480"/>
                    <a:pt x="1444" y="398"/>
                    <a:pt x="1444" y="300"/>
                  </a:cubicBezTo>
                  <a:cubicBezTo>
                    <a:pt x="1444" y="202"/>
                    <a:pt x="1528" y="120"/>
                    <a:pt x="1628" y="120"/>
                  </a:cubicBezTo>
                  <a:close/>
                  <a:moveTo>
                    <a:pt x="1440" y="840"/>
                  </a:moveTo>
                  <a:cubicBezTo>
                    <a:pt x="1433" y="792"/>
                    <a:pt x="1418" y="747"/>
                    <a:pt x="1396" y="705"/>
                  </a:cubicBezTo>
                  <a:cubicBezTo>
                    <a:pt x="1453" y="640"/>
                    <a:pt x="1539" y="600"/>
                    <a:pt x="1628" y="600"/>
                  </a:cubicBezTo>
                  <a:cubicBezTo>
                    <a:pt x="1773" y="600"/>
                    <a:pt x="1894" y="703"/>
                    <a:pt x="1922" y="840"/>
                  </a:cubicBezTo>
                  <a:lnTo>
                    <a:pt x="1440" y="8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95" name="Freihandform 11"/>
            <p:cNvSpPr>
              <a:spLocks/>
            </p:cNvSpPr>
            <p:nvPr/>
          </p:nvSpPr>
          <p:spPr bwMode="auto">
            <a:xfrm>
              <a:off x="3784600" y="3768725"/>
              <a:ext cx="101600" cy="74612"/>
            </a:xfrm>
            <a:custGeom>
              <a:avLst/>
              <a:gdLst>
                <a:gd name="T0" fmla="*/ 468 w 492"/>
                <a:gd name="T1" fmla="*/ 24 h 366"/>
                <a:gd name="T2" fmla="*/ 384 w 492"/>
                <a:gd name="T3" fmla="*/ 24 h 366"/>
                <a:gd name="T4" fmla="*/ 186 w 492"/>
                <a:gd name="T5" fmla="*/ 221 h 366"/>
                <a:gd name="T6" fmla="*/ 108 w 492"/>
                <a:gd name="T7" fmla="*/ 144 h 366"/>
                <a:gd name="T8" fmla="*/ 24 w 492"/>
                <a:gd name="T9" fmla="*/ 144 h 366"/>
                <a:gd name="T10" fmla="*/ 24 w 492"/>
                <a:gd name="T11" fmla="*/ 228 h 366"/>
                <a:gd name="T12" fmla="*/ 144 w 492"/>
                <a:gd name="T13" fmla="*/ 348 h 366"/>
                <a:gd name="T14" fmla="*/ 186 w 492"/>
                <a:gd name="T15" fmla="*/ 366 h 366"/>
                <a:gd name="T16" fmla="*/ 228 w 492"/>
                <a:gd name="T17" fmla="*/ 348 h 366"/>
                <a:gd name="T18" fmla="*/ 468 w 492"/>
                <a:gd name="T19" fmla="*/ 108 h 366"/>
                <a:gd name="T20" fmla="*/ 468 w 492"/>
                <a:gd name="T21" fmla="*/ 24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2" h="366">
                  <a:moveTo>
                    <a:pt x="468" y="24"/>
                  </a:moveTo>
                  <a:cubicBezTo>
                    <a:pt x="445" y="0"/>
                    <a:pt x="407" y="0"/>
                    <a:pt x="384" y="24"/>
                  </a:cubicBezTo>
                  <a:cubicBezTo>
                    <a:pt x="186" y="221"/>
                    <a:pt x="186" y="221"/>
                    <a:pt x="186" y="221"/>
                  </a:cubicBezTo>
                  <a:cubicBezTo>
                    <a:pt x="108" y="144"/>
                    <a:pt x="108" y="144"/>
                    <a:pt x="108" y="144"/>
                  </a:cubicBezTo>
                  <a:cubicBezTo>
                    <a:pt x="85" y="120"/>
                    <a:pt x="47" y="120"/>
                    <a:pt x="24" y="144"/>
                  </a:cubicBezTo>
                  <a:cubicBezTo>
                    <a:pt x="0" y="167"/>
                    <a:pt x="0" y="205"/>
                    <a:pt x="24" y="228"/>
                  </a:cubicBezTo>
                  <a:cubicBezTo>
                    <a:pt x="144" y="348"/>
                    <a:pt x="144" y="348"/>
                    <a:pt x="144" y="348"/>
                  </a:cubicBezTo>
                  <a:cubicBezTo>
                    <a:pt x="155" y="360"/>
                    <a:pt x="171" y="366"/>
                    <a:pt x="186" y="366"/>
                  </a:cubicBezTo>
                  <a:cubicBezTo>
                    <a:pt x="201" y="366"/>
                    <a:pt x="217" y="360"/>
                    <a:pt x="228" y="348"/>
                  </a:cubicBezTo>
                  <a:cubicBezTo>
                    <a:pt x="468" y="108"/>
                    <a:pt x="468" y="108"/>
                    <a:pt x="468" y="108"/>
                  </a:cubicBezTo>
                  <a:cubicBezTo>
                    <a:pt x="492" y="85"/>
                    <a:pt x="492" y="47"/>
                    <a:pt x="468" y="2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96" name="Freihandform 12"/>
            <p:cNvSpPr>
              <a:spLocks noEditPoints="1"/>
            </p:cNvSpPr>
            <p:nvPr/>
          </p:nvSpPr>
          <p:spPr bwMode="auto">
            <a:xfrm>
              <a:off x="3736975" y="3706813"/>
              <a:ext cx="198438" cy="198437"/>
            </a:xfrm>
            <a:custGeom>
              <a:avLst/>
              <a:gdLst>
                <a:gd name="T0" fmla="*/ 480 w 964"/>
                <a:gd name="T1" fmla="*/ 0 h 968"/>
                <a:gd name="T2" fmla="*/ 0 w 964"/>
                <a:gd name="T3" fmla="*/ 484 h 968"/>
                <a:gd name="T4" fmla="*/ 480 w 964"/>
                <a:gd name="T5" fmla="*/ 968 h 968"/>
                <a:gd name="T6" fmla="*/ 964 w 964"/>
                <a:gd name="T7" fmla="*/ 484 h 968"/>
                <a:gd name="T8" fmla="*/ 480 w 964"/>
                <a:gd name="T9" fmla="*/ 0 h 968"/>
                <a:gd name="T10" fmla="*/ 480 w 964"/>
                <a:gd name="T11" fmla="*/ 848 h 968"/>
                <a:gd name="T12" fmla="*/ 120 w 964"/>
                <a:gd name="T13" fmla="*/ 484 h 968"/>
                <a:gd name="T14" fmla="*/ 480 w 964"/>
                <a:gd name="T15" fmla="*/ 120 h 968"/>
                <a:gd name="T16" fmla="*/ 844 w 964"/>
                <a:gd name="T17" fmla="*/ 484 h 968"/>
                <a:gd name="T18" fmla="*/ 480 w 964"/>
                <a:gd name="T19" fmla="*/ 848 h 9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4" h="968">
                  <a:moveTo>
                    <a:pt x="480" y="0"/>
                  </a:moveTo>
                  <a:cubicBezTo>
                    <a:pt x="215" y="0"/>
                    <a:pt x="0" y="217"/>
                    <a:pt x="0" y="484"/>
                  </a:cubicBezTo>
                  <a:cubicBezTo>
                    <a:pt x="0" y="751"/>
                    <a:pt x="215" y="968"/>
                    <a:pt x="480" y="968"/>
                  </a:cubicBezTo>
                  <a:cubicBezTo>
                    <a:pt x="745" y="968"/>
                    <a:pt x="964" y="750"/>
                    <a:pt x="964" y="484"/>
                  </a:cubicBezTo>
                  <a:cubicBezTo>
                    <a:pt x="964" y="219"/>
                    <a:pt x="746" y="0"/>
                    <a:pt x="480" y="0"/>
                  </a:cubicBezTo>
                  <a:close/>
                  <a:moveTo>
                    <a:pt x="480" y="848"/>
                  </a:moveTo>
                  <a:cubicBezTo>
                    <a:pt x="281" y="848"/>
                    <a:pt x="120" y="685"/>
                    <a:pt x="120" y="484"/>
                  </a:cubicBezTo>
                  <a:cubicBezTo>
                    <a:pt x="120" y="283"/>
                    <a:pt x="281" y="120"/>
                    <a:pt x="480" y="120"/>
                  </a:cubicBezTo>
                  <a:cubicBezTo>
                    <a:pt x="677" y="120"/>
                    <a:pt x="844" y="287"/>
                    <a:pt x="844" y="484"/>
                  </a:cubicBezTo>
                  <a:cubicBezTo>
                    <a:pt x="844" y="681"/>
                    <a:pt x="677" y="848"/>
                    <a:pt x="480" y="84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</p:grpSp>
      <p:pic>
        <p:nvPicPr>
          <p:cNvPr id="99" name="Bild 98" descr="Dies ist ein Symbol eines Menschen. 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0585" y="3318818"/>
            <a:ext cx="278755" cy="317251"/>
          </a:xfrm>
          <a:prstGeom prst="rect">
            <a:avLst/>
          </a:prstGeom>
        </p:spPr>
      </p:pic>
      <p:sp>
        <p:nvSpPr>
          <p:cNvPr id="103" name="Freihandform 10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de-DE" dirty="0">
              <a:solidFill>
                <a:srgbClr val="98A3AD"/>
              </a:solidFill>
            </a:endParaRPr>
          </a:p>
        </p:txBody>
      </p:sp>
      <p:sp>
        <p:nvSpPr>
          <p:cNvPr id="104" name="Textfeld 103"/>
          <p:cNvSpPr txBox="1"/>
          <p:nvPr/>
        </p:nvSpPr>
        <p:spPr>
          <a:xfrm>
            <a:off x="11907454" y="6481180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/>
            <a:r>
              <a:rPr lang="de-DE" sz="1400" b="1" dirty="0">
                <a:solidFill>
                  <a:schemeClr val="bg1"/>
                </a:solidFill>
              </a:rPr>
              <a:t>9</a:t>
            </a:r>
          </a:p>
        </p:txBody>
      </p:sp>
      <p:sp>
        <p:nvSpPr>
          <p:cNvPr id="68" name="Textfeld 67"/>
          <p:cNvSpPr txBox="1"/>
          <p:nvPr/>
        </p:nvSpPr>
        <p:spPr>
          <a:xfrm>
            <a:off x="381000" y="6345823"/>
            <a:ext cx="631583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>
              <a:defRPr sz="1400">
                <a:solidFill>
                  <a:srgbClr val="30353F"/>
                </a:solidFill>
              </a:defRPr>
            </a:lvl1pPr>
          </a:lstStyle>
          <a:p>
            <a:pPr rtl="0"/>
            <a:r>
              <a:rPr lang="de-DE" dirty="0"/>
              <a:t>Ihr Logo</a:t>
            </a:r>
          </a:p>
        </p:txBody>
      </p:sp>
      <p:sp>
        <p:nvSpPr>
          <p:cNvPr id="45" name="Textfeld 44">
            <a:extLst>
              <a:ext uri="{FF2B5EF4-FFF2-40B4-BE49-F238E27FC236}">
                <a16:creationId xmlns:a16="http://schemas.microsoft.com/office/drawing/2014/main" id="{6972FD61-A278-4E69-85DE-75B38C250625}"/>
              </a:ext>
            </a:extLst>
          </p:cNvPr>
          <p:cNvSpPr txBox="1"/>
          <p:nvPr/>
        </p:nvSpPr>
        <p:spPr>
          <a:xfrm>
            <a:off x="2179074" y="165381"/>
            <a:ext cx="7833876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rtl="0">
              <a:tabLst>
                <a:tab pos="347663" algn="l"/>
              </a:tabLst>
            </a:pPr>
            <a:r>
              <a:rPr lang="de-DE" sz="3200" b="1" dirty="0">
                <a:solidFill>
                  <a:srgbClr val="30353F"/>
                </a:solidFill>
                <a:latin typeface="+mj-lt"/>
              </a:rPr>
              <a:t>CONCLUSIONS AND FUTURE DIRECTIONS</a:t>
            </a:r>
          </a:p>
        </p:txBody>
      </p:sp>
      <p:sp>
        <p:nvSpPr>
          <p:cNvPr id="2" name="Titel 1" hidden="1">
            <a:extLst>
              <a:ext uri="{FF2B5EF4-FFF2-40B4-BE49-F238E27FC236}">
                <a16:creationId xmlns:a16="http://schemas.microsoft.com/office/drawing/2014/main" id="{9028B554-C211-4B28-93B1-C6D82314B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 dirty="0"/>
              <a:t>Folie 9</a:t>
            </a:r>
          </a:p>
        </p:txBody>
      </p:sp>
      <p:cxnSp>
        <p:nvCxnSpPr>
          <p:cNvPr id="47" name="Gerader Verbinder 46">
            <a:extLst>
              <a:ext uri="{FF2B5EF4-FFF2-40B4-BE49-F238E27FC236}">
                <a16:creationId xmlns:a16="http://schemas.microsoft.com/office/drawing/2014/main" id="{BA0B6641-35C6-45F2-B1AE-DAF2AD0030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1554748" y="3680828"/>
            <a:ext cx="0" cy="705734"/>
          </a:xfrm>
          <a:prstGeom prst="line">
            <a:avLst/>
          </a:prstGeom>
          <a:ln w="19050">
            <a:solidFill>
              <a:srgbClr val="3035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r Verbinder 47">
            <a:extLst>
              <a:ext uri="{FF2B5EF4-FFF2-40B4-BE49-F238E27FC236}">
                <a16:creationId xmlns:a16="http://schemas.microsoft.com/office/drawing/2014/main" id="{2BB04E26-3FEC-4F5D-BD1A-DD7D8DD0BA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5864969" y="3666591"/>
            <a:ext cx="0" cy="705734"/>
          </a:xfrm>
          <a:prstGeom prst="line">
            <a:avLst/>
          </a:prstGeom>
          <a:ln w="19050">
            <a:solidFill>
              <a:srgbClr val="98A3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89568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 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2"/>
            <a:ext cx="12192000" cy="6857999"/>
          </a:xfrm>
          <a:custGeom>
            <a:avLst/>
            <a:gdLst>
              <a:gd name="connsiteX0" fmla="*/ 0 w 12192000"/>
              <a:gd name="connsiteY0" fmla="*/ 0 h 6857999"/>
              <a:gd name="connsiteX1" fmla="*/ 12192000 w 12192000"/>
              <a:gd name="connsiteY1" fmla="*/ 0 h 6857999"/>
              <a:gd name="connsiteX2" fmla="*/ 12192000 w 12192000"/>
              <a:gd name="connsiteY2" fmla="*/ 6857999 h 6857999"/>
              <a:gd name="connsiteX3" fmla="*/ 0 w 12192000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7999">
                <a:moveTo>
                  <a:pt x="0" y="0"/>
                </a:moveTo>
                <a:lnTo>
                  <a:pt x="12192000" y="0"/>
                </a:lnTo>
                <a:lnTo>
                  <a:pt x="12192000" y="6857999"/>
                </a:lnTo>
                <a:lnTo>
                  <a:pt x="0" y="6857999"/>
                </a:lnTo>
                <a:close/>
              </a:path>
            </a:pathLst>
          </a:custGeom>
        </p:spPr>
      </p:pic>
      <p:sp>
        <p:nvSpPr>
          <p:cNvPr id="5" name="Rechteck 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0">
            <a:gsLst>
              <a:gs pos="100000">
                <a:srgbClr val="1F2229">
                  <a:alpha val="60000"/>
                </a:srgbClr>
              </a:gs>
              <a:gs pos="20000">
                <a:srgbClr val="1F2229">
                  <a:alpha val="91765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dirty="0"/>
          </a:p>
        </p:txBody>
      </p:sp>
      <p:grpSp>
        <p:nvGrpSpPr>
          <p:cNvPr id="21" name="Gruppieren 2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757714" y="1626921"/>
            <a:ext cx="6676572" cy="3604160"/>
            <a:chOff x="2162629" y="1305681"/>
            <a:chExt cx="7866742" cy="4246640"/>
          </a:xfrm>
        </p:grpSpPr>
        <p:sp>
          <p:nvSpPr>
            <p:cNvPr id="17" name="Ellipse 16"/>
            <p:cNvSpPr/>
            <p:nvPr/>
          </p:nvSpPr>
          <p:spPr>
            <a:xfrm>
              <a:off x="5782715" y="1305681"/>
              <a:ext cx="4246656" cy="4246640"/>
            </a:xfrm>
            <a:prstGeom prst="ellipse">
              <a:avLst/>
            </a:prstGeom>
            <a:solidFill>
              <a:srgbClr val="43CDD9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  <p:sp>
          <p:nvSpPr>
            <p:cNvPr id="18" name="Ellipse 17"/>
            <p:cNvSpPr/>
            <p:nvPr/>
          </p:nvSpPr>
          <p:spPr>
            <a:xfrm>
              <a:off x="2162629" y="1305681"/>
              <a:ext cx="4246656" cy="4246640"/>
            </a:xfrm>
            <a:prstGeom prst="ellipse">
              <a:avLst/>
            </a:prstGeom>
            <a:solidFill>
              <a:srgbClr val="43CDD9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</p:grpSp>
      <p:sp>
        <p:nvSpPr>
          <p:cNvPr id="16" name="Ellipse 1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456507" y="789512"/>
            <a:ext cx="5278993" cy="5278976"/>
          </a:xfrm>
          <a:prstGeom prst="ellipse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9" name="Ellipse 1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879010" y="1212017"/>
            <a:ext cx="4433981" cy="4433966"/>
          </a:xfrm>
          <a:prstGeom prst="ellipse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3" name="Textfeld 12"/>
          <p:cNvSpPr txBox="1"/>
          <p:nvPr/>
        </p:nvSpPr>
        <p:spPr>
          <a:xfrm>
            <a:off x="4379185" y="3059668"/>
            <a:ext cx="3433632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rtl="0">
              <a:tabLst>
                <a:tab pos="347663" algn="l"/>
              </a:tabLst>
            </a:pPr>
            <a:r>
              <a:rPr lang="de-DE" sz="4800" b="1" dirty="0">
                <a:solidFill>
                  <a:srgbClr val="FFFFFF"/>
                </a:solidFill>
                <a:latin typeface="+mj-lt"/>
              </a:rPr>
              <a:t>THANK YOU</a:t>
            </a:r>
          </a:p>
        </p:txBody>
      </p:sp>
      <p:sp>
        <p:nvSpPr>
          <p:cNvPr id="2" name="Titel 1" hidden="1">
            <a:extLst>
              <a:ext uri="{FF2B5EF4-FFF2-40B4-BE49-F238E27FC236}">
                <a16:creationId xmlns:a16="http://schemas.microsoft.com/office/drawing/2014/main" id="{10E603A3-B905-4FE4-AF3D-7ABD07598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 dirty="0"/>
              <a:t>Folie 11</a:t>
            </a:r>
          </a:p>
        </p:txBody>
      </p:sp>
    </p:spTree>
    <p:extLst>
      <p:ext uri="{BB962C8B-B14F-4D97-AF65-F5344CB8AC3E}">
        <p14:creationId xmlns:p14="http://schemas.microsoft.com/office/powerpoint/2010/main" val="33456282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0ED030E-91FC-43A6-8B4F-367FD40FD0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675" y="8995"/>
            <a:ext cx="10515600" cy="1325563"/>
          </a:xfrm>
        </p:spPr>
        <p:txBody>
          <a:bodyPr/>
          <a:lstStyle/>
          <a:p>
            <a:pPr algn="ctr"/>
            <a:r>
              <a:rPr lang="de-AT" sz="3200" b="1" dirty="0">
                <a:solidFill>
                  <a:srgbClr val="30353F"/>
                </a:solidFill>
                <a:ea typeface="+mn-ea"/>
                <a:cs typeface="+mn-cs"/>
              </a:rPr>
              <a:t>IMPORTANCE OF PREDICTING COLLISIONS</a:t>
            </a:r>
          </a:p>
        </p:txBody>
      </p:sp>
      <p:graphicFrame>
        <p:nvGraphicFramePr>
          <p:cNvPr id="3" name="Diagramm 2">
            <a:extLst>
              <a:ext uri="{FF2B5EF4-FFF2-40B4-BE49-F238E27FC236}">
                <a16:creationId xmlns:a16="http://schemas.microsoft.com/office/drawing/2014/main" id="{E28C427A-BB99-4F3D-B69C-43F172B40D0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09616498"/>
              </p:ext>
            </p:extLst>
          </p:nvPr>
        </p:nvGraphicFramePr>
        <p:xfrm>
          <a:off x="-364218" y="1325563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Grafik 3">
            <a:extLst>
              <a:ext uri="{FF2B5EF4-FFF2-40B4-BE49-F238E27FC236}">
                <a16:creationId xmlns:a16="http://schemas.microsoft.com/office/drawing/2014/main" id="{D95BF331-AB72-4A8B-B9AB-90D6465C6909}"/>
              </a:ext>
            </a:extLst>
          </p:cNvPr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8125" y="1586971"/>
            <a:ext cx="3733799" cy="4895850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097F4477-3B90-4B2C-B4C0-4C2F7C2F2CFC}"/>
              </a:ext>
            </a:extLst>
          </p:cNvPr>
          <p:cNvSpPr txBox="1"/>
          <p:nvPr/>
        </p:nvSpPr>
        <p:spPr>
          <a:xfrm>
            <a:off x="7858125" y="1091433"/>
            <a:ext cx="388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dirty="0"/>
              <a:t>All SEATTLE COLLISIONS 2004-2020</a:t>
            </a:r>
          </a:p>
        </p:txBody>
      </p:sp>
    </p:spTree>
    <p:extLst>
      <p:ext uri="{BB962C8B-B14F-4D97-AF65-F5344CB8AC3E}">
        <p14:creationId xmlns:p14="http://schemas.microsoft.com/office/powerpoint/2010/main" val="20485270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993B9D-DB29-4EEB-90F4-04D01AC709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165" y="-73630"/>
            <a:ext cx="10515600" cy="1325563"/>
          </a:xfrm>
        </p:spPr>
        <p:txBody>
          <a:bodyPr/>
          <a:lstStyle/>
          <a:p>
            <a:pPr algn="ctr"/>
            <a:r>
              <a:rPr lang="de-AT" sz="3200" b="1" dirty="0">
                <a:solidFill>
                  <a:srgbClr val="30353F"/>
                </a:solidFill>
                <a:ea typeface="+mn-ea"/>
                <a:cs typeface="+mn-cs"/>
              </a:rPr>
              <a:t>DATA ACQUISITION AND CLEANING</a:t>
            </a:r>
          </a:p>
        </p:txBody>
      </p:sp>
      <p:graphicFrame>
        <p:nvGraphicFramePr>
          <p:cNvPr id="3" name="Diagramm 2">
            <a:extLst>
              <a:ext uri="{FF2B5EF4-FFF2-40B4-BE49-F238E27FC236}">
                <a16:creationId xmlns:a16="http://schemas.microsoft.com/office/drawing/2014/main" id="{B509A4DE-7C65-4B99-99F2-DDBA85F5BE6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02111835"/>
              </p:ext>
            </p:extLst>
          </p:nvPr>
        </p:nvGraphicFramePr>
        <p:xfrm>
          <a:off x="-247195" y="1253702"/>
          <a:ext cx="9125858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Grafik 4">
            <a:extLst>
              <a:ext uri="{FF2B5EF4-FFF2-40B4-BE49-F238E27FC236}">
                <a16:creationId xmlns:a16="http://schemas.microsoft.com/office/drawing/2014/main" id="{C14AE980-4621-43A8-B551-E164E5A8A14C}"/>
              </a:ext>
            </a:extLst>
          </p:cNvPr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5498" y="1664359"/>
            <a:ext cx="3385866" cy="4780249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DAD1FF4A-FA94-41FA-84D0-2AA7A49EE38B}"/>
              </a:ext>
            </a:extLst>
          </p:cNvPr>
          <p:cNvSpPr txBox="1"/>
          <p:nvPr/>
        </p:nvSpPr>
        <p:spPr>
          <a:xfrm>
            <a:off x="7667625" y="1067267"/>
            <a:ext cx="4452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dirty="0"/>
              <a:t>UNDER INFLUENCE COLLISIONS 2004-2020</a:t>
            </a:r>
          </a:p>
        </p:txBody>
      </p:sp>
    </p:spTree>
    <p:extLst>
      <p:ext uri="{BB962C8B-B14F-4D97-AF65-F5344CB8AC3E}">
        <p14:creationId xmlns:p14="http://schemas.microsoft.com/office/powerpoint/2010/main" val="39463624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Ellipse 3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632820" y="2084749"/>
            <a:ext cx="588011" cy="588011"/>
          </a:xfrm>
          <a:prstGeom prst="ellipse">
            <a:avLst/>
          </a:prstGeom>
          <a:solidFill>
            <a:srgbClr val="6671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dirty="0"/>
          </a:p>
        </p:txBody>
      </p:sp>
      <p:sp>
        <p:nvSpPr>
          <p:cNvPr id="36" name="Ellipse 3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628927" y="996494"/>
            <a:ext cx="713111" cy="588011"/>
          </a:xfrm>
          <a:prstGeom prst="ellipse">
            <a:avLst/>
          </a:prstGeom>
          <a:solidFill>
            <a:srgbClr val="3035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dirty="0"/>
          </a:p>
        </p:txBody>
      </p:sp>
      <p:grpSp>
        <p:nvGrpSpPr>
          <p:cNvPr id="121" name="Gruppieren 12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639745" y="342312"/>
            <a:ext cx="7262126" cy="6003511"/>
            <a:chOff x="223691" y="1455469"/>
            <a:chExt cx="5660167" cy="4679192"/>
          </a:xfrm>
        </p:grpSpPr>
        <p:pic>
          <p:nvPicPr>
            <p:cNvPr id="122" name="Bild 121" descr="Dieses Bild stellt einen Computermonitor dar.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3691" y="1455469"/>
              <a:ext cx="5660167" cy="4679192"/>
            </a:xfrm>
            <a:prstGeom prst="rect">
              <a:avLst/>
            </a:prstGeom>
          </p:spPr>
        </p:pic>
        <p:sp>
          <p:nvSpPr>
            <p:cNvPr id="123" name="Rechteck 122"/>
            <p:cNvSpPr/>
            <p:nvPr/>
          </p:nvSpPr>
          <p:spPr>
            <a:xfrm>
              <a:off x="2779454" y="4900079"/>
              <a:ext cx="548640" cy="326575"/>
            </a:xfrm>
            <a:prstGeom prst="rect">
              <a:avLst/>
            </a:prstGeom>
            <a:gradFill flip="none" rotWithShape="1">
              <a:gsLst>
                <a:gs pos="0">
                  <a:srgbClr val="C7C8CB"/>
                </a:gs>
                <a:gs pos="100000">
                  <a:srgbClr val="BCBDC0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e-DE" dirty="0"/>
            </a:p>
          </p:txBody>
        </p:sp>
      </p:grpSp>
      <p:sp>
        <p:nvSpPr>
          <p:cNvPr id="46" name="Ellipse 4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632818" y="3183890"/>
            <a:ext cx="588011" cy="588011"/>
          </a:xfrm>
          <a:prstGeom prst="ellipse">
            <a:avLst/>
          </a:prstGeom>
          <a:solidFill>
            <a:srgbClr val="98A3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dirty="0"/>
          </a:p>
        </p:txBody>
      </p:sp>
      <p:sp>
        <p:nvSpPr>
          <p:cNvPr id="47" name="Rechteck 4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25562" y="3183890"/>
            <a:ext cx="1000689" cy="588010"/>
          </a:xfrm>
          <a:prstGeom prst="rect">
            <a:avLst/>
          </a:prstGeom>
          <a:solidFill>
            <a:srgbClr val="98A3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dirty="0"/>
          </a:p>
        </p:txBody>
      </p:sp>
      <p:sp>
        <p:nvSpPr>
          <p:cNvPr id="132" name="Rechteck 13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25564" y="2084750"/>
            <a:ext cx="1000689" cy="588010"/>
          </a:xfrm>
          <a:prstGeom prst="rect">
            <a:avLst/>
          </a:prstGeom>
          <a:solidFill>
            <a:srgbClr val="6671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dirty="0"/>
          </a:p>
        </p:txBody>
      </p:sp>
      <p:sp>
        <p:nvSpPr>
          <p:cNvPr id="131" name="Rechteck 13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25564" y="1002988"/>
            <a:ext cx="1000688" cy="588011"/>
          </a:xfrm>
          <a:prstGeom prst="rect">
            <a:avLst/>
          </a:prstGeom>
          <a:solidFill>
            <a:srgbClr val="3035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dirty="0"/>
          </a:p>
        </p:txBody>
      </p:sp>
      <p:sp>
        <p:nvSpPr>
          <p:cNvPr id="124" name="Rechteck 12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926252" y="621193"/>
            <a:ext cx="6682875" cy="37392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dirty="0"/>
          </a:p>
        </p:txBody>
      </p:sp>
      <p:sp>
        <p:nvSpPr>
          <p:cNvPr id="142" name="Textfeld 141"/>
          <p:cNvSpPr txBox="1"/>
          <p:nvPr/>
        </p:nvSpPr>
        <p:spPr>
          <a:xfrm>
            <a:off x="835835" y="2187997"/>
            <a:ext cx="1099175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rtl="0"/>
            <a:r>
              <a:rPr lang="de-DE" sz="2400" dirty="0">
                <a:solidFill>
                  <a:schemeClr val="bg1"/>
                </a:solidFill>
                <a:latin typeface="+mj-lt"/>
              </a:rPr>
              <a:t>61.12%</a:t>
            </a:r>
          </a:p>
        </p:txBody>
      </p:sp>
      <p:sp>
        <p:nvSpPr>
          <p:cNvPr id="143" name="Textfeld 142"/>
          <p:cNvSpPr txBox="1"/>
          <p:nvPr/>
        </p:nvSpPr>
        <p:spPr>
          <a:xfrm>
            <a:off x="768329" y="1126843"/>
            <a:ext cx="114689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rtl="0"/>
            <a:r>
              <a:rPr lang="de-DE" sz="2400" dirty="0">
                <a:solidFill>
                  <a:schemeClr val="bg1"/>
                </a:solidFill>
                <a:latin typeface="+mj-lt"/>
              </a:rPr>
              <a:t>63.90%</a:t>
            </a:r>
          </a:p>
        </p:txBody>
      </p:sp>
      <p:graphicFrame>
        <p:nvGraphicFramePr>
          <p:cNvPr id="13" name="Diagramm 12" descr="Dies ist ein Diagramm. "/>
          <p:cNvGraphicFramePr/>
          <p:nvPr>
            <p:extLst>
              <p:ext uri="{D42A27DB-BD31-4B8C-83A1-F6EECF244321}">
                <p14:modId xmlns:p14="http://schemas.microsoft.com/office/powerpoint/2010/main" val="667189539"/>
              </p:ext>
            </p:extLst>
          </p:nvPr>
        </p:nvGraphicFramePr>
        <p:xfrm>
          <a:off x="2116783" y="621193"/>
          <a:ext cx="4500832" cy="35278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141" name="Bild 14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254240" y="1"/>
            <a:ext cx="4937760" cy="6857999"/>
          </a:xfrm>
          <a:custGeom>
            <a:avLst/>
            <a:gdLst>
              <a:gd name="connsiteX0" fmla="*/ 0 w 4937760"/>
              <a:gd name="connsiteY0" fmla="*/ 0 h 6857999"/>
              <a:gd name="connsiteX1" fmla="*/ 4937760 w 4937760"/>
              <a:gd name="connsiteY1" fmla="*/ 0 h 6857999"/>
              <a:gd name="connsiteX2" fmla="*/ 4937760 w 4937760"/>
              <a:gd name="connsiteY2" fmla="*/ 6857999 h 6857999"/>
              <a:gd name="connsiteX3" fmla="*/ 0 w 4937760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37760" h="6857999">
                <a:moveTo>
                  <a:pt x="0" y="0"/>
                </a:moveTo>
                <a:lnTo>
                  <a:pt x="4937760" y="0"/>
                </a:lnTo>
                <a:lnTo>
                  <a:pt x="4937760" y="6857999"/>
                </a:lnTo>
                <a:lnTo>
                  <a:pt x="0" y="6857999"/>
                </a:lnTo>
                <a:close/>
              </a:path>
            </a:pathLst>
          </a:custGeom>
        </p:spPr>
      </p:pic>
      <p:sp>
        <p:nvSpPr>
          <p:cNvPr id="140" name="Rechteck 13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254240" y="0"/>
            <a:ext cx="4937760" cy="6857999"/>
          </a:xfrm>
          <a:prstGeom prst="rect">
            <a:avLst/>
          </a:prstGeom>
          <a:solidFill>
            <a:srgbClr val="30353F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de-DE" dirty="0"/>
          </a:p>
        </p:txBody>
      </p:sp>
      <p:sp>
        <p:nvSpPr>
          <p:cNvPr id="145" name="Textfeld 144"/>
          <p:cNvSpPr txBox="1"/>
          <p:nvPr/>
        </p:nvSpPr>
        <p:spPr>
          <a:xfrm>
            <a:off x="7780020" y="3390718"/>
            <a:ext cx="3886200" cy="13849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In order to predict the locations of possible severity collisions in Seattle, the map predictions are created using the </a:t>
            </a:r>
            <a:r>
              <a:rPr lang="en-US" b="1" dirty="0">
                <a:solidFill>
                  <a:schemeClr val="bg1"/>
                </a:solidFill>
              </a:rPr>
              <a:t>Support Vendor Machine </a:t>
            </a:r>
            <a:r>
              <a:rPr lang="en-US" dirty="0">
                <a:solidFill>
                  <a:schemeClr val="bg1"/>
                </a:solidFill>
              </a:rPr>
              <a:t>results of </a:t>
            </a:r>
            <a:r>
              <a:rPr lang="en-US" b="1" dirty="0">
                <a:solidFill>
                  <a:schemeClr val="bg1"/>
                </a:solidFill>
              </a:rPr>
              <a:t>62.48% </a:t>
            </a:r>
            <a:r>
              <a:rPr lang="en-US" dirty="0">
                <a:solidFill>
                  <a:schemeClr val="bg1"/>
                </a:solidFill>
              </a:rPr>
              <a:t>accuracy</a:t>
            </a:r>
            <a:r>
              <a:rPr lang="de-DE" dirty="0">
                <a:solidFill>
                  <a:schemeClr val="bg1"/>
                </a:solidFill>
              </a:rPr>
              <a:t>.</a:t>
            </a:r>
          </a:p>
        </p:txBody>
      </p:sp>
      <p:cxnSp>
        <p:nvCxnSpPr>
          <p:cNvPr id="151" name="Gerader Verbinder 15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8991600" y="2790395"/>
            <a:ext cx="1463040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Gerader Verbinder 15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9347735" y="5910588"/>
            <a:ext cx="750771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Freihandform 34" descr="Dieses Bild ist ein Symbol von drei Menschen und einem Kreis. "/>
          <p:cNvSpPr>
            <a:spLocks noEditPoints="1"/>
          </p:cNvSpPr>
          <p:nvPr/>
        </p:nvSpPr>
        <p:spPr bwMode="auto">
          <a:xfrm>
            <a:off x="9347734" y="1266044"/>
            <a:ext cx="750772" cy="753618"/>
          </a:xfrm>
          <a:custGeom>
            <a:avLst/>
            <a:gdLst>
              <a:gd name="T0" fmla="*/ 1924 w 2048"/>
              <a:gd name="T1" fmla="*/ 300 h 2048"/>
              <a:gd name="T2" fmla="*/ 1324 w 2048"/>
              <a:gd name="T3" fmla="*/ 300 h 2048"/>
              <a:gd name="T4" fmla="*/ 1024 w 2048"/>
              <a:gd name="T5" fmla="*/ 240 h 2048"/>
              <a:gd name="T6" fmla="*/ 720 w 2048"/>
              <a:gd name="T7" fmla="*/ 300 h 2048"/>
              <a:gd name="T8" fmla="*/ 120 w 2048"/>
              <a:gd name="T9" fmla="*/ 300 h 2048"/>
              <a:gd name="T10" fmla="*/ 0 w 2048"/>
              <a:gd name="T11" fmla="*/ 900 h 2048"/>
              <a:gd name="T12" fmla="*/ 242 w 2048"/>
              <a:gd name="T13" fmla="*/ 960 h 2048"/>
              <a:gd name="T14" fmla="*/ 689 w 2048"/>
              <a:gd name="T15" fmla="*/ 1730 h 2048"/>
              <a:gd name="T16" fmla="*/ 660 w 2048"/>
              <a:gd name="T17" fmla="*/ 2048 h 2048"/>
              <a:gd name="T18" fmla="*/ 1444 w 2048"/>
              <a:gd name="T19" fmla="*/ 1988 h 2048"/>
              <a:gd name="T20" fmla="*/ 1804 w 2048"/>
              <a:gd name="T21" fmla="*/ 1020 h 2048"/>
              <a:gd name="T22" fmla="*/ 1988 w 2048"/>
              <a:gd name="T23" fmla="*/ 960 h 2048"/>
              <a:gd name="T24" fmla="*/ 1819 w 2048"/>
              <a:gd name="T25" fmla="*/ 527 h 2048"/>
              <a:gd name="T26" fmla="*/ 1804 w 2048"/>
              <a:gd name="T27" fmla="*/ 300 h 2048"/>
              <a:gd name="T28" fmla="*/ 1444 w 2048"/>
              <a:gd name="T29" fmla="*/ 300 h 2048"/>
              <a:gd name="T30" fmla="*/ 420 w 2048"/>
              <a:gd name="T31" fmla="*/ 120 h 2048"/>
              <a:gd name="T32" fmla="*/ 420 w 2048"/>
              <a:gd name="T33" fmla="*/ 480 h 2048"/>
              <a:gd name="T34" fmla="*/ 420 w 2048"/>
              <a:gd name="T35" fmla="*/ 120 h 2048"/>
              <a:gd name="T36" fmla="*/ 420 w 2048"/>
              <a:gd name="T37" fmla="*/ 600 h 2048"/>
              <a:gd name="T38" fmla="*/ 126 w 2048"/>
              <a:gd name="T39" fmla="*/ 840 h 2048"/>
              <a:gd name="T40" fmla="*/ 1024 w 2048"/>
              <a:gd name="T41" fmla="*/ 1684 h 2048"/>
              <a:gd name="T42" fmla="*/ 726 w 2048"/>
              <a:gd name="T43" fmla="*/ 1928 h 2048"/>
              <a:gd name="T44" fmla="*/ 1024 w 2048"/>
              <a:gd name="T45" fmla="*/ 1204 h 2048"/>
              <a:gd name="T46" fmla="*/ 1024 w 2048"/>
              <a:gd name="T47" fmla="*/ 1564 h 2048"/>
              <a:gd name="T48" fmla="*/ 1263 w 2048"/>
              <a:gd name="T49" fmla="*/ 1639 h 2048"/>
              <a:gd name="T50" fmla="*/ 1324 w 2048"/>
              <a:gd name="T51" fmla="*/ 1384 h 2048"/>
              <a:gd name="T52" fmla="*/ 720 w 2048"/>
              <a:gd name="T53" fmla="*/ 1384 h 2048"/>
              <a:gd name="T54" fmla="*/ 828 w 2048"/>
              <a:gd name="T55" fmla="*/ 1613 h 2048"/>
              <a:gd name="T56" fmla="*/ 360 w 2048"/>
              <a:gd name="T57" fmla="*/ 1020 h 2048"/>
              <a:gd name="T58" fmla="*/ 780 w 2048"/>
              <a:gd name="T59" fmla="*/ 960 h 2048"/>
              <a:gd name="T60" fmla="*/ 615 w 2048"/>
              <a:gd name="T61" fmla="*/ 528 h 2048"/>
              <a:gd name="T62" fmla="*/ 1024 w 2048"/>
              <a:gd name="T63" fmla="*/ 360 h 2048"/>
              <a:gd name="T64" fmla="*/ 1429 w 2048"/>
              <a:gd name="T65" fmla="*/ 528 h 2048"/>
              <a:gd name="T66" fmla="*/ 1264 w 2048"/>
              <a:gd name="T67" fmla="*/ 960 h 2048"/>
              <a:gd name="T68" fmla="*/ 1684 w 2048"/>
              <a:gd name="T69" fmla="*/ 1020 h 2048"/>
              <a:gd name="T70" fmla="*/ 1330 w 2048"/>
              <a:gd name="T71" fmla="*/ 840 h 2048"/>
              <a:gd name="T72" fmla="*/ 1922 w 2048"/>
              <a:gd name="T73" fmla="*/ 840 h 20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2048" h="2048">
                <a:moveTo>
                  <a:pt x="1819" y="527"/>
                </a:moveTo>
                <a:cubicBezTo>
                  <a:pt x="1883" y="472"/>
                  <a:pt x="1924" y="391"/>
                  <a:pt x="1924" y="300"/>
                </a:cubicBezTo>
                <a:cubicBezTo>
                  <a:pt x="1924" y="135"/>
                  <a:pt x="1789" y="0"/>
                  <a:pt x="1624" y="0"/>
                </a:cubicBezTo>
                <a:cubicBezTo>
                  <a:pt x="1459" y="0"/>
                  <a:pt x="1324" y="135"/>
                  <a:pt x="1324" y="300"/>
                </a:cubicBezTo>
                <a:cubicBezTo>
                  <a:pt x="1324" y="300"/>
                  <a:pt x="1324" y="300"/>
                  <a:pt x="1324" y="300"/>
                </a:cubicBezTo>
                <a:cubicBezTo>
                  <a:pt x="1229" y="261"/>
                  <a:pt x="1128" y="240"/>
                  <a:pt x="1024" y="240"/>
                </a:cubicBezTo>
                <a:cubicBezTo>
                  <a:pt x="920" y="240"/>
                  <a:pt x="816" y="261"/>
                  <a:pt x="720" y="301"/>
                </a:cubicBezTo>
                <a:cubicBezTo>
                  <a:pt x="720" y="300"/>
                  <a:pt x="720" y="300"/>
                  <a:pt x="720" y="300"/>
                </a:cubicBezTo>
                <a:cubicBezTo>
                  <a:pt x="720" y="135"/>
                  <a:pt x="585" y="0"/>
                  <a:pt x="420" y="0"/>
                </a:cubicBezTo>
                <a:cubicBezTo>
                  <a:pt x="255" y="0"/>
                  <a:pt x="120" y="135"/>
                  <a:pt x="120" y="300"/>
                </a:cubicBezTo>
                <a:cubicBezTo>
                  <a:pt x="120" y="391"/>
                  <a:pt x="161" y="473"/>
                  <a:pt x="225" y="528"/>
                </a:cubicBezTo>
                <a:cubicBezTo>
                  <a:pt x="91" y="598"/>
                  <a:pt x="0" y="739"/>
                  <a:pt x="0" y="900"/>
                </a:cubicBezTo>
                <a:cubicBezTo>
                  <a:pt x="0" y="933"/>
                  <a:pt x="27" y="960"/>
                  <a:pt x="60" y="960"/>
                </a:cubicBezTo>
                <a:cubicBezTo>
                  <a:pt x="242" y="960"/>
                  <a:pt x="242" y="960"/>
                  <a:pt x="242" y="960"/>
                </a:cubicBezTo>
                <a:cubicBezTo>
                  <a:pt x="241" y="980"/>
                  <a:pt x="240" y="1000"/>
                  <a:pt x="240" y="1020"/>
                </a:cubicBezTo>
                <a:cubicBezTo>
                  <a:pt x="240" y="1337"/>
                  <a:pt x="429" y="1608"/>
                  <a:pt x="689" y="1730"/>
                </a:cubicBezTo>
                <a:cubicBezTo>
                  <a:pt x="631" y="1804"/>
                  <a:pt x="600" y="1894"/>
                  <a:pt x="600" y="1988"/>
                </a:cubicBezTo>
                <a:cubicBezTo>
                  <a:pt x="600" y="2021"/>
                  <a:pt x="627" y="2048"/>
                  <a:pt x="660" y="2048"/>
                </a:cubicBezTo>
                <a:cubicBezTo>
                  <a:pt x="1384" y="2048"/>
                  <a:pt x="1384" y="2048"/>
                  <a:pt x="1384" y="2048"/>
                </a:cubicBezTo>
                <a:cubicBezTo>
                  <a:pt x="1417" y="2048"/>
                  <a:pt x="1444" y="2021"/>
                  <a:pt x="1444" y="1988"/>
                </a:cubicBezTo>
                <a:cubicBezTo>
                  <a:pt x="1444" y="1891"/>
                  <a:pt x="1411" y="1801"/>
                  <a:pt x="1357" y="1729"/>
                </a:cubicBezTo>
                <a:cubicBezTo>
                  <a:pt x="1619" y="1605"/>
                  <a:pt x="1804" y="1333"/>
                  <a:pt x="1804" y="1020"/>
                </a:cubicBezTo>
                <a:cubicBezTo>
                  <a:pt x="1804" y="1000"/>
                  <a:pt x="1803" y="980"/>
                  <a:pt x="1802" y="960"/>
                </a:cubicBezTo>
                <a:cubicBezTo>
                  <a:pt x="1988" y="960"/>
                  <a:pt x="1988" y="960"/>
                  <a:pt x="1988" y="960"/>
                </a:cubicBezTo>
                <a:cubicBezTo>
                  <a:pt x="2021" y="960"/>
                  <a:pt x="2048" y="933"/>
                  <a:pt x="2048" y="900"/>
                </a:cubicBezTo>
                <a:cubicBezTo>
                  <a:pt x="2048" y="738"/>
                  <a:pt x="1955" y="597"/>
                  <a:pt x="1819" y="527"/>
                </a:cubicBezTo>
                <a:close/>
                <a:moveTo>
                  <a:pt x="1624" y="120"/>
                </a:moveTo>
                <a:cubicBezTo>
                  <a:pt x="1723" y="120"/>
                  <a:pt x="1804" y="201"/>
                  <a:pt x="1804" y="300"/>
                </a:cubicBezTo>
                <a:cubicBezTo>
                  <a:pt x="1804" y="399"/>
                  <a:pt x="1723" y="480"/>
                  <a:pt x="1624" y="480"/>
                </a:cubicBezTo>
                <a:cubicBezTo>
                  <a:pt x="1525" y="480"/>
                  <a:pt x="1444" y="399"/>
                  <a:pt x="1444" y="300"/>
                </a:cubicBezTo>
                <a:cubicBezTo>
                  <a:pt x="1444" y="201"/>
                  <a:pt x="1525" y="120"/>
                  <a:pt x="1624" y="120"/>
                </a:cubicBezTo>
                <a:close/>
                <a:moveTo>
                  <a:pt x="420" y="120"/>
                </a:moveTo>
                <a:cubicBezTo>
                  <a:pt x="519" y="120"/>
                  <a:pt x="600" y="201"/>
                  <a:pt x="600" y="300"/>
                </a:cubicBezTo>
                <a:cubicBezTo>
                  <a:pt x="600" y="399"/>
                  <a:pt x="519" y="480"/>
                  <a:pt x="420" y="480"/>
                </a:cubicBezTo>
                <a:cubicBezTo>
                  <a:pt x="321" y="480"/>
                  <a:pt x="240" y="399"/>
                  <a:pt x="240" y="300"/>
                </a:cubicBezTo>
                <a:cubicBezTo>
                  <a:pt x="240" y="201"/>
                  <a:pt x="321" y="120"/>
                  <a:pt x="420" y="120"/>
                </a:cubicBezTo>
                <a:close/>
                <a:moveTo>
                  <a:pt x="126" y="840"/>
                </a:moveTo>
                <a:cubicBezTo>
                  <a:pt x="154" y="703"/>
                  <a:pt x="275" y="600"/>
                  <a:pt x="420" y="600"/>
                </a:cubicBezTo>
                <a:cubicBezTo>
                  <a:pt x="565" y="600"/>
                  <a:pt x="686" y="703"/>
                  <a:pt x="714" y="840"/>
                </a:cubicBezTo>
                <a:lnTo>
                  <a:pt x="126" y="840"/>
                </a:lnTo>
                <a:close/>
                <a:moveTo>
                  <a:pt x="726" y="1928"/>
                </a:moveTo>
                <a:cubicBezTo>
                  <a:pt x="755" y="1791"/>
                  <a:pt x="880" y="1684"/>
                  <a:pt x="1024" y="1684"/>
                </a:cubicBezTo>
                <a:cubicBezTo>
                  <a:pt x="1169" y="1684"/>
                  <a:pt x="1291" y="1789"/>
                  <a:pt x="1318" y="1928"/>
                </a:cubicBezTo>
                <a:lnTo>
                  <a:pt x="726" y="1928"/>
                </a:lnTo>
                <a:close/>
                <a:moveTo>
                  <a:pt x="840" y="1384"/>
                </a:moveTo>
                <a:cubicBezTo>
                  <a:pt x="840" y="1286"/>
                  <a:pt x="924" y="1204"/>
                  <a:pt x="1024" y="1204"/>
                </a:cubicBezTo>
                <a:cubicBezTo>
                  <a:pt x="1123" y="1204"/>
                  <a:pt x="1204" y="1285"/>
                  <a:pt x="1204" y="1384"/>
                </a:cubicBezTo>
                <a:cubicBezTo>
                  <a:pt x="1204" y="1483"/>
                  <a:pt x="1123" y="1564"/>
                  <a:pt x="1024" y="1564"/>
                </a:cubicBezTo>
                <a:cubicBezTo>
                  <a:pt x="924" y="1564"/>
                  <a:pt x="840" y="1482"/>
                  <a:pt x="840" y="1384"/>
                </a:cubicBezTo>
                <a:close/>
                <a:moveTo>
                  <a:pt x="1263" y="1639"/>
                </a:moveTo>
                <a:cubicBezTo>
                  <a:pt x="1249" y="1629"/>
                  <a:pt x="1234" y="1620"/>
                  <a:pt x="1218" y="1612"/>
                </a:cubicBezTo>
                <a:cubicBezTo>
                  <a:pt x="1283" y="1557"/>
                  <a:pt x="1324" y="1475"/>
                  <a:pt x="1324" y="1384"/>
                </a:cubicBezTo>
                <a:cubicBezTo>
                  <a:pt x="1324" y="1219"/>
                  <a:pt x="1189" y="1084"/>
                  <a:pt x="1024" y="1084"/>
                </a:cubicBezTo>
                <a:cubicBezTo>
                  <a:pt x="858" y="1084"/>
                  <a:pt x="720" y="1218"/>
                  <a:pt x="720" y="1384"/>
                </a:cubicBezTo>
                <a:cubicBezTo>
                  <a:pt x="720" y="1464"/>
                  <a:pt x="752" y="1540"/>
                  <a:pt x="810" y="1597"/>
                </a:cubicBezTo>
                <a:cubicBezTo>
                  <a:pt x="816" y="1602"/>
                  <a:pt x="822" y="1608"/>
                  <a:pt x="828" y="1613"/>
                </a:cubicBezTo>
                <a:cubicBezTo>
                  <a:pt x="813" y="1621"/>
                  <a:pt x="798" y="1630"/>
                  <a:pt x="783" y="1640"/>
                </a:cubicBezTo>
                <a:cubicBezTo>
                  <a:pt x="529" y="1542"/>
                  <a:pt x="360" y="1296"/>
                  <a:pt x="360" y="1020"/>
                </a:cubicBezTo>
                <a:cubicBezTo>
                  <a:pt x="360" y="1000"/>
                  <a:pt x="361" y="980"/>
                  <a:pt x="363" y="960"/>
                </a:cubicBezTo>
                <a:cubicBezTo>
                  <a:pt x="780" y="960"/>
                  <a:pt x="780" y="960"/>
                  <a:pt x="780" y="960"/>
                </a:cubicBezTo>
                <a:cubicBezTo>
                  <a:pt x="813" y="960"/>
                  <a:pt x="840" y="933"/>
                  <a:pt x="840" y="900"/>
                </a:cubicBezTo>
                <a:cubicBezTo>
                  <a:pt x="840" y="739"/>
                  <a:pt x="749" y="598"/>
                  <a:pt x="615" y="528"/>
                </a:cubicBezTo>
                <a:cubicBezTo>
                  <a:pt x="638" y="508"/>
                  <a:pt x="659" y="484"/>
                  <a:pt x="675" y="458"/>
                </a:cubicBezTo>
                <a:cubicBezTo>
                  <a:pt x="778" y="395"/>
                  <a:pt x="901" y="360"/>
                  <a:pt x="1024" y="360"/>
                </a:cubicBezTo>
                <a:cubicBezTo>
                  <a:pt x="1146" y="360"/>
                  <a:pt x="1265" y="394"/>
                  <a:pt x="1369" y="458"/>
                </a:cubicBezTo>
                <a:cubicBezTo>
                  <a:pt x="1385" y="484"/>
                  <a:pt x="1406" y="508"/>
                  <a:pt x="1429" y="528"/>
                </a:cubicBezTo>
                <a:cubicBezTo>
                  <a:pt x="1295" y="598"/>
                  <a:pt x="1204" y="739"/>
                  <a:pt x="1204" y="900"/>
                </a:cubicBezTo>
                <a:cubicBezTo>
                  <a:pt x="1204" y="933"/>
                  <a:pt x="1231" y="960"/>
                  <a:pt x="1264" y="960"/>
                </a:cubicBezTo>
                <a:cubicBezTo>
                  <a:pt x="1681" y="960"/>
                  <a:pt x="1681" y="960"/>
                  <a:pt x="1681" y="960"/>
                </a:cubicBezTo>
                <a:cubicBezTo>
                  <a:pt x="1683" y="980"/>
                  <a:pt x="1684" y="1000"/>
                  <a:pt x="1684" y="1020"/>
                </a:cubicBezTo>
                <a:cubicBezTo>
                  <a:pt x="1684" y="1296"/>
                  <a:pt x="1516" y="1541"/>
                  <a:pt x="1263" y="1639"/>
                </a:cubicBezTo>
                <a:close/>
                <a:moveTo>
                  <a:pt x="1330" y="840"/>
                </a:moveTo>
                <a:cubicBezTo>
                  <a:pt x="1358" y="703"/>
                  <a:pt x="1479" y="600"/>
                  <a:pt x="1624" y="600"/>
                </a:cubicBezTo>
                <a:cubicBezTo>
                  <a:pt x="1771" y="600"/>
                  <a:pt x="1894" y="703"/>
                  <a:pt x="1922" y="840"/>
                </a:cubicBezTo>
                <a:lnTo>
                  <a:pt x="1330" y="840"/>
                </a:lnTo>
                <a:close/>
              </a:path>
            </a:pathLst>
          </a:custGeom>
          <a:solidFill>
            <a:srgbClr val="30353F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de-DE" dirty="0"/>
          </a:p>
        </p:txBody>
      </p:sp>
      <p:sp>
        <p:nvSpPr>
          <p:cNvPr id="144" name="Textfeld 143"/>
          <p:cNvSpPr txBox="1"/>
          <p:nvPr/>
        </p:nvSpPr>
        <p:spPr>
          <a:xfrm>
            <a:off x="768329" y="3307745"/>
            <a:ext cx="116668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rtl="0"/>
            <a:r>
              <a:rPr lang="de-DE" sz="2400" dirty="0">
                <a:solidFill>
                  <a:schemeClr val="bg1"/>
                </a:solidFill>
                <a:latin typeface="+mj-lt"/>
              </a:rPr>
              <a:t>62.48 %</a:t>
            </a:r>
          </a:p>
        </p:txBody>
      </p:sp>
      <p:sp>
        <p:nvSpPr>
          <p:cNvPr id="2" name="Titel 1" hidden="1">
            <a:extLst>
              <a:ext uri="{FF2B5EF4-FFF2-40B4-BE49-F238E27FC236}">
                <a16:creationId xmlns:a16="http://schemas.microsoft.com/office/drawing/2014/main" id="{B61803F9-0687-42F2-AD52-B4E217229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 dirty="0"/>
              <a:t>Folie 7</a:t>
            </a:r>
          </a:p>
        </p:txBody>
      </p:sp>
      <p:sp>
        <p:nvSpPr>
          <p:cNvPr id="34" name="Titel 1">
            <a:extLst>
              <a:ext uri="{FF2B5EF4-FFF2-40B4-BE49-F238E27FC236}">
                <a16:creationId xmlns:a16="http://schemas.microsoft.com/office/drawing/2014/main" id="{E5DEA3F5-21A1-461A-9D85-BF8FC27B4269}"/>
              </a:ext>
            </a:extLst>
          </p:cNvPr>
          <p:cNvSpPr txBox="1">
            <a:spLocks/>
          </p:cNvSpPr>
          <p:nvPr/>
        </p:nvSpPr>
        <p:spPr>
          <a:xfrm>
            <a:off x="7368455" y="262665"/>
            <a:ext cx="4495193" cy="22913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AT" sz="3200" b="1" dirty="0">
                <a:solidFill>
                  <a:schemeClr val="bg1"/>
                </a:solidFill>
                <a:ea typeface="+mn-ea"/>
                <a:cs typeface="+mn-cs"/>
              </a:rPr>
              <a:t>MACHINE LEARNING MODELS RESULTS</a:t>
            </a:r>
          </a:p>
        </p:txBody>
      </p:sp>
    </p:spTree>
    <p:extLst>
      <p:ext uri="{BB962C8B-B14F-4D97-AF65-F5344CB8AC3E}">
        <p14:creationId xmlns:p14="http://schemas.microsoft.com/office/powerpoint/2010/main" val="17272378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>
            <a:extLst>
              <a:ext uri="{FF2B5EF4-FFF2-40B4-BE49-F238E27FC236}">
                <a16:creationId xmlns:a16="http://schemas.microsoft.com/office/drawing/2014/main" id="{6FC50A1B-2DD2-4196-A623-08178BE5071B}"/>
              </a:ext>
            </a:extLst>
          </p:cNvPr>
          <p:cNvSpPr txBox="1">
            <a:spLocks/>
          </p:cNvSpPr>
          <p:nvPr/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de-DE" sz="3200" b="1" kern="1200" dirty="0">
                <a:latin typeface="+mj-lt"/>
                <a:ea typeface="+mj-ea"/>
                <a:cs typeface="+mj-cs"/>
              </a:rPr>
              <a:t>SEATTLE TOTAL ACCIDENTS VS TRAFFIC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B8F99394-AE99-4483-98E5-39277B2DD7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719" y="2500313"/>
            <a:ext cx="5995571" cy="2967807"/>
          </a:xfrm>
          <a:prstGeom prst="rect">
            <a:avLst/>
          </a:prstGeom>
          <a:noFill/>
        </p:spPr>
      </p:pic>
      <p:pic>
        <p:nvPicPr>
          <p:cNvPr id="10" name="Inhaltsplatzhalter 9">
            <a:extLst>
              <a:ext uri="{FF2B5EF4-FFF2-40B4-BE49-F238E27FC236}">
                <a16:creationId xmlns:a16="http://schemas.microsoft.com/office/drawing/2014/main" id="{88435BC5-2DB0-4B01-A94B-599D34C05D7E}"/>
              </a:ext>
            </a:extLst>
          </p:cNvPr>
          <p:cNvPicPr>
            <a:picLocks noGrp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3974" y="2445883"/>
            <a:ext cx="5259388" cy="3254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3883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extfeld 109"/>
          <p:cNvSpPr txBox="1"/>
          <p:nvPr/>
        </p:nvSpPr>
        <p:spPr>
          <a:xfrm>
            <a:off x="1267662" y="1211587"/>
            <a:ext cx="4365951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rtl="0">
              <a:tabLst>
                <a:tab pos="347663" algn="l"/>
              </a:tabLst>
            </a:pPr>
            <a:r>
              <a:rPr lang="de-DE" sz="3200" b="1" dirty="0">
                <a:solidFill>
                  <a:srgbClr val="30353F"/>
                </a:solidFill>
                <a:latin typeface="+mj-lt"/>
              </a:rPr>
              <a:t>COLLISION CONDITIONS</a:t>
            </a:r>
          </a:p>
        </p:txBody>
      </p:sp>
      <p:sp>
        <p:nvSpPr>
          <p:cNvPr id="1029" name="Rechteck 102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52276" y="3404014"/>
            <a:ext cx="3127944" cy="3111085"/>
          </a:xfrm>
          <a:prstGeom prst="rect">
            <a:avLst/>
          </a:prstGeom>
          <a:solidFill>
            <a:srgbClr val="CFCFC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dirty="0"/>
          </a:p>
        </p:txBody>
      </p:sp>
      <p:sp>
        <p:nvSpPr>
          <p:cNvPr id="139" name="Rechteck 13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532029" y="3404014"/>
            <a:ext cx="3127944" cy="3111085"/>
          </a:xfrm>
          <a:prstGeom prst="rect">
            <a:avLst/>
          </a:prstGeom>
          <a:solidFill>
            <a:srgbClr val="CFCFC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dirty="0"/>
          </a:p>
        </p:txBody>
      </p:sp>
      <p:sp>
        <p:nvSpPr>
          <p:cNvPr id="140" name="Rechteck 13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011780" y="3404014"/>
            <a:ext cx="3127944" cy="3111085"/>
          </a:xfrm>
          <a:prstGeom prst="rect">
            <a:avLst/>
          </a:prstGeom>
          <a:solidFill>
            <a:srgbClr val="CFCFC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dirty="0"/>
          </a:p>
        </p:txBody>
      </p:sp>
      <p:grpSp>
        <p:nvGrpSpPr>
          <p:cNvPr id="61" name="Gruppieren 60" descr="Dies ist ein Symbol eines Diagramms. "/>
          <p:cNvGrpSpPr/>
          <p:nvPr/>
        </p:nvGrpSpPr>
        <p:grpSpPr>
          <a:xfrm>
            <a:off x="9178091" y="4509010"/>
            <a:ext cx="377200" cy="179334"/>
            <a:chOff x="4254500" y="2100263"/>
            <a:chExt cx="1906588" cy="906463"/>
          </a:xfrm>
        </p:grpSpPr>
        <p:sp>
          <p:nvSpPr>
            <p:cNvPr id="62" name="Freihandform 5"/>
            <p:cNvSpPr>
              <a:spLocks noEditPoints="1"/>
            </p:cNvSpPr>
            <p:nvPr/>
          </p:nvSpPr>
          <p:spPr bwMode="auto">
            <a:xfrm>
              <a:off x="4254500" y="2100263"/>
              <a:ext cx="1906588" cy="906463"/>
            </a:xfrm>
            <a:custGeom>
              <a:avLst/>
              <a:gdLst>
                <a:gd name="T0" fmla="*/ 1831 w 2048"/>
                <a:gd name="T1" fmla="*/ 0 h 970"/>
                <a:gd name="T2" fmla="*/ 1613 w 2048"/>
                <a:gd name="T3" fmla="*/ 217 h 970"/>
                <a:gd name="T4" fmla="*/ 1648 w 2048"/>
                <a:gd name="T5" fmla="*/ 336 h 970"/>
                <a:gd name="T6" fmla="*/ 1413 w 2048"/>
                <a:gd name="T7" fmla="*/ 571 h 970"/>
                <a:gd name="T8" fmla="*/ 1295 w 2048"/>
                <a:gd name="T9" fmla="*/ 535 h 970"/>
                <a:gd name="T10" fmla="*/ 1173 w 2048"/>
                <a:gd name="T11" fmla="*/ 573 h 970"/>
                <a:gd name="T12" fmla="*/ 935 w 2048"/>
                <a:gd name="T13" fmla="*/ 336 h 970"/>
                <a:gd name="T14" fmla="*/ 971 w 2048"/>
                <a:gd name="T15" fmla="*/ 217 h 970"/>
                <a:gd name="T16" fmla="*/ 753 w 2048"/>
                <a:gd name="T17" fmla="*/ 0 h 970"/>
                <a:gd name="T18" fmla="*/ 536 w 2048"/>
                <a:gd name="T19" fmla="*/ 217 h 970"/>
                <a:gd name="T20" fmla="*/ 571 w 2048"/>
                <a:gd name="T21" fmla="*/ 336 h 970"/>
                <a:gd name="T22" fmla="*/ 336 w 2048"/>
                <a:gd name="T23" fmla="*/ 571 h 970"/>
                <a:gd name="T24" fmla="*/ 217 w 2048"/>
                <a:gd name="T25" fmla="*/ 535 h 970"/>
                <a:gd name="T26" fmla="*/ 0 w 2048"/>
                <a:gd name="T27" fmla="*/ 753 h 970"/>
                <a:gd name="T28" fmla="*/ 217 w 2048"/>
                <a:gd name="T29" fmla="*/ 970 h 970"/>
                <a:gd name="T30" fmla="*/ 435 w 2048"/>
                <a:gd name="T31" fmla="*/ 753 h 970"/>
                <a:gd name="T32" fmla="*/ 400 w 2048"/>
                <a:gd name="T33" fmla="*/ 634 h 970"/>
                <a:gd name="T34" fmla="*/ 635 w 2048"/>
                <a:gd name="T35" fmla="*/ 399 h 970"/>
                <a:gd name="T36" fmla="*/ 753 w 2048"/>
                <a:gd name="T37" fmla="*/ 435 h 970"/>
                <a:gd name="T38" fmla="*/ 872 w 2048"/>
                <a:gd name="T39" fmla="*/ 399 h 970"/>
                <a:gd name="T40" fmla="*/ 1110 w 2048"/>
                <a:gd name="T41" fmla="*/ 638 h 970"/>
                <a:gd name="T42" fmla="*/ 1077 w 2048"/>
                <a:gd name="T43" fmla="*/ 753 h 970"/>
                <a:gd name="T44" fmla="*/ 1295 w 2048"/>
                <a:gd name="T45" fmla="*/ 970 h 970"/>
                <a:gd name="T46" fmla="*/ 1512 w 2048"/>
                <a:gd name="T47" fmla="*/ 753 h 970"/>
                <a:gd name="T48" fmla="*/ 1477 w 2048"/>
                <a:gd name="T49" fmla="*/ 634 h 970"/>
                <a:gd name="T50" fmla="*/ 1712 w 2048"/>
                <a:gd name="T51" fmla="*/ 399 h 970"/>
                <a:gd name="T52" fmla="*/ 1831 w 2048"/>
                <a:gd name="T53" fmla="*/ 435 h 970"/>
                <a:gd name="T54" fmla="*/ 2048 w 2048"/>
                <a:gd name="T55" fmla="*/ 217 h 970"/>
                <a:gd name="T56" fmla="*/ 1831 w 2048"/>
                <a:gd name="T57" fmla="*/ 0 h 970"/>
                <a:gd name="T58" fmla="*/ 217 w 2048"/>
                <a:gd name="T59" fmla="*/ 880 h 970"/>
                <a:gd name="T60" fmla="*/ 90 w 2048"/>
                <a:gd name="T61" fmla="*/ 753 h 970"/>
                <a:gd name="T62" fmla="*/ 217 w 2048"/>
                <a:gd name="T63" fmla="*/ 625 h 970"/>
                <a:gd name="T64" fmla="*/ 345 w 2048"/>
                <a:gd name="T65" fmla="*/ 753 h 970"/>
                <a:gd name="T66" fmla="*/ 217 w 2048"/>
                <a:gd name="T67" fmla="*/ 880 h 970"/>
                <a:gd name="T68" fmla="*/ 753 w 2048"/>
                <a:gd name="T69" fmla="*/ 345 h 970"/>
                <a:gd name="T70" fmla="*/ 626 w 2048"/>
                <a:gd name="T71" fmla="*/ 217 h 970"/>
                <a:gd name="T72" fmla="*/ 753 w 2048"/>
                <a:gd name="T73" fmla="*/ 90 h 970"/>
                <a:gd name="T74" fmla="*/ 881 w 2048"/>
                <a:gd name="T75" fmla="*/ 217 h 970"/>
                <a:gd name="T76" fmla="*/ 753 w 2048"/>
                <a:gd name="T77" fmla="*/ 345 h 970"/>
                <a:gd name="T78" fmla="*/ 1295 w 2048"/>
                <a:gd name="T79" fmla="*/ 880 h 970"/>
                <a:gd name="T80" fmla="*/ 1167 w 2048"/>
                <a:gd name="T81" fmla="*/ 753 h 970"/>
                <a:gd name="T82" fmla="*/ 1295 w 2048"/>
                <a:gd name="T83" fmla="*/ 625 h 970"/>
                <a:gd name="T84" fmla="*/ 1422 w 2048"/>
                <a:gd name="T85" fmla="*/ 753 h 970"/>
                <a:gd name="T86" fmla="*/ 1295 w 2048"/>
                <a:gd name="T87" fmla="*/ 880 h 970"/>
                <a:gd name="T88" fmla="*/ 1831 w 2048"/>
                <a:gd name="T89" fmla="*/ 345 h 970"/>
                <a:gd name="T90" fmla="*/ 1703 w 2048"/>
                <a:gd name="T91" fmla="*/ 217 h 970"/>
                <a:gd name="T92" fmla="*/ 1831 w 2048"/>
                <a:gd name="T93" fmla="*/ 90 h 970"/>
                <a:gd name="T94" fmla="*/ 1958 w 2048"/>
                <a:gd name="T95" fmla="*/ 217 h 970"/>
                <a:gd name="T96" fmla="*/ 1831 w 2048"/>
                <a:gd name="T97" fmla="*/ 345 h 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048" h="970">
                  <a:moveTo>
                    <a:pt x="1831" y="0"/>
                  </a:moveTo>
                  <a:cubicBezTo>
                    <a:pt x="1711" y="0"/>
                    <a:pt x="1613" y="97"/>
                    <a:pt x="1613" y="217"/>
                  </a:cubicBezTo>
                  <a:cubicBezTo>
                    <a:pt x="1613" y="261"/>
                    <a:pt x="1626" y="302"/>
                    <a:pt x="1648" y="336"/>
                  </a:cubicBezTo>
                  <a:cubicBezTo>
                    <a:pt x="1413" y="571"/>
                    <a:pt x="1413" y="571"/>
                    <a:pt x="1413" y="571"/>
                  </a:cubicBezTo>
                  <a:cubicBezTo>
                    <a:pt x="1379" y="548"/>
                    <a:pt x="1339" y="535"/>
                    <a:pt x="1295" y="535"/>
                  </a:cubicBezTo>
                  <a:cubicBezTo>
                    <a:pt x="1250" y="535"/>
                    <a:pt x="1207" y="549"/>
                    <a:pt x="1173" y="573"/>
                  </a:cubicBezTo>
                  <a:cubicBezTo>
                    <a:pt x="935" y="336"/>
                    <a:pt x="935" y="336"/>
                    <a:pt x="935" y="336"/>
                  </a:cubicBezTo>
                  <a:cubicBezTo>
                    <a:pt x="958" y="302"/>
                    <a:pt x="971" y="261"/>
                    <a:pt x="971" y="217"/>
                  </a:cubicBezTo>
                  <a:cubicBezTo>
                    <a:pt x="971" y="97"/>
                    <a:pt x="873" y="0"/>
                    <a:pt x="753" y="0"/>
                  </a:cubicBezTo>
                  <a:cubicBezTo>
                    <a:pt x="633" y="0"/>
                    <a:pt x="536" y="97"/>
                    <a:pt x="536" y="217"/>
                  </a:cubicBezTo>
                  <a:cubicBezTo>
                    <a:pt x="536" y="261"/>
                    <a:pt x="549" y="302"/>
                    <a:pt x="571" y="336"/>
                  </a:cubicBezTo>
                  <a:cubicBezTo>
                    <a:pt x="336" y="571"/>
                    <a:pt x="336" y="571"/>
                    <a:pt x="336" y="571"/>
                  </a:cubicBezTo>
                  <a:cubicBezTo>
                    <a:pt x="302" y="548"/>
                    <a:pt x="261" y="535"/>
                    <a:pt x="217" y="535"/>
                  </a:cubicBezTo>
                  <a:cubicBezTo>
                    <a:pt x="98" y="535"/>
                    <a:pt x="0" y="633"/>
                    <a:pt x="0" y="753"/>
                  </a:cubicBezTo>
                  <a:cubicBezTo>
                    <a:pt x="0" y="873"/>
                    <a:pt x="98" y="970"/>
                    <a:pt x="217" y="970"/>
                  </a:cubicBezTo>
                  <a:cubicBezTo>
                    <a:pt x="337" y="970"/>
                    <a:pt x="435" y="873"/>
                    <a:pt x="435" y="753"/>
                  </a:cubicBezTo>
                  <a:cubicBezTo>
                    <a:pt x="435" y="709"/>
                    <a:pt x="422" y="668"/>
                    <a:pt x="400" y="634"/>
                  </a:cubicBezTo>
                  <a:cubicBezTo>
                    <a:pt x="635" y="399"/>
                    <a:pt x="635" y="399"/>
                    <a:pt x="635" y="399"/>
                  </a:cubicBezTo>
                  <a:cubicBezTo>
                    <a:pt x="669" y="422"/>
                    <a:pt x="709" y="435"/>
                    <a:pt x="753" y="435"/>
                  </a:cubicBezTo>
                  <a:cubicBezTo>
                    <a:pt x="797" y="435"/>
                    <a:pt x="838" y="422"/>
                    <a:pt x="872" y="399"/>
                  </a:cubicBezTo>
                  <a:cubicBezTo>
                    <a:pt x="1110" y="638"/>
                    <a:pt x="1110" y="638"/>
                    <a:pt x="1110" y="638"/>
                  </a:cubicBezTo>
                  <a:cubicBezTo>
                    <a:pt x="1090" y="671"/>
                    <a:pt x="1077" y="711"/>
                    <a:pt x="1077" y="753"/>
                  </a:cubicBezTo>
                  <a:cubicBezTo>
                    <a:pt x="1077" y="873"/>
                    <a:pt x="1175" y="970"/>
                    <a:pt x="1295" y="970"/>
                  </a:cubicBezTo>
                  <a:cubicBezTo>
                    <a:pt x="1415" y="970"/>
                    <a:pt x="1512" y="873"/>
                    <a:pt x="1512" y="753"/>
                  </a:cubicBezTo>
                  <a:cubicBezTo>
                    <a:pt x="1512" y="709"/>
                    <a:pt x="1499" y="668"/>
                    <a:pt x="1477" y="634"/>
                  </a:cubicBezTo>
                  <a:cubicBezTo>
                    <a:pt x="1712" y="399"/>
                    <a:pt x="1712" y="399"/>
                    <a:pt x="1712" y="399"/>
                  </a:cubicBezTo>
                  <a:cubicBezTo>
                    <a:pt x="1746" y="422"/>
                    <a:pt x="1787" y="435"/>
                    <a:pt x="1831" y="435"/>
                  </a:cubicBezTo>
                  <a:cubicBezTo>
                    <a:pt x="1950" y="435"/>
                    <a:pt x="2048" y="337"/>
                    <a:pt x="2048" y="217"/>
                  </a:cubicBezTo>
                  <a:cubicBezTo>
                    <a:pt x="2048" y="97"/>
                    <a:pt x="1950" y="0"/>
                    <a:pt x="1831" y="0"/>
                  </a:cubicBezTo>
                  <a:close/>
                  <a:moveTo>
                    <a:pt x="217" y="880"/>
                  </a:moveTo>
                  <a:cubicBezTo>
                    <a:pt x="147" y="880"/>
                    <a:pt x="90" y="823"/>
                    <a:pt x="90" y="753"/>
                  </a:cubicBezTo>
                  <a:cubicBezTo>
                    <a:pt x="90" y="682"/>
                    <a:pt x="147" y="625"/>
                    <a:pt x="217" y="625"/>
                  </a:cubicBezTo>
                  <a:cubicBezTo>
                    <a:pt x="288" y="625"/>
                    <a:pt x="345" y="682"/>
                    <a:pt x="345" y="753"/>
                  </a:cubicBezTo>
                  <a:cubicBezTo>
                    <a:pt x="345" y="823"/>
                    <a:pt x="288" y="880"/>
                    <a:pt x="217" y="880"/>
                  </a:cubicBezTo>
                  <a:close/>
                  <a:moveTo>
                    <a:pt x="753" y="345"/>
                  </a:moveTo>
                  <a:cubicBezTo>
                    <a:pt x="683" y="345"/>
                    <a:pt x="626" y="288"/>
                    <a:pt x="626" y="217"/>
                  </a:cubicBezTo>
                  <a:cubicBezTo>
                    <a:pt x="626" y="147"/>
                    <a:pt x="683" y="90"/>
                    <a:pt x="753" y="90"/>
                  </a:cubicBezTo>
                  <a:cubicBezTo>
                    <a:pt x="823" y="90"/>
                    <a:pt x="881" y="147"/>
                    <a:pt x="881" y="217"/>
                  </a:cubicBezTo>
                  <a:cubicBezTo>
                    <a:pt x="881" y="288"/>
                    <a:pt x="823" y="345"/>
                    <a:pt x="753" y="345"/>
                  </a:cubicBezTo>
                  <a:close/>
                  <a:moveTo>
                    <a:pt x="1295" y="880"/>
                  </a:moveTo>
                  <a:cubicBezTo>
                    <a:pt x="1225" y="880"/>
                    <a:pt x="1167" y="823"/>
                    <a:pt x="1167" y="753"/>
                  </a:cubicBezTo>
                  <a:cubicBezTo>
                    <a:pt x="1167" y="682"/>
                    <a:pt x="1225" y="625"/>
                    <a:pt x="1295" y="625"/>
                  </a:cubicBezTo>
                  <a:cubicBezTo>
                    <a:pt x="1365" y="625"/>
                    <a:pt x="1422" y="682"/>
                    <a:pt x="1422" y="753"/>
                  </a:cubicBezTo>
                  <a:cubicBezTo>
                    <a:pt x="1422" y="823"/>
                    <a:pt x="1365" y="880"/>
                    <a:pt x="1295" y="880"/>
                  </a:cubicBezTo>
                  <a:close/>
                  <a:moveTo>
                    <a:pt x="1831" y="345"/>
                  </a:moveTo>
                  <a:cubicBezTo>
                    <a:pt x="1760" y="345"/>
                    <a:pt x="1703" y="288"/>
                    <a:pt x="1703" y="217"/>
                  </a:cubicBezTo>
                  <a:cubicBezTo>
                    <a:pt x="1703" y="147"/>
                    <a:pt x="1760" y="90"/>
                    <a:pt x="1831" y="90"/>
                  </a:cubicBezTo>
                  <a:cubicBezTo>
                    <a:pt x="1901" y="90"/>
                    <a:pt x="1958" y="147"/>
                    <a:pt x="1958" y="217"/>
                  </a:cubicBezTo>
                  <a:cubicBezTo>
                    <a:pt x="1958" y="288"/>
                    <a:pt x="1901" y="345"/>
                    <a:pt x="1831" y="3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63" name="Freihandform 6"/>
            <p:cNvSpPr>
              <a:spLocks/>
            </p:cNvSpPr>
            <p:nvPr/>
          </p:nvSpPr>
          <p:spPr bwMode="auto">
            <a:xfrm>
              <a:off x="4752975" y="2598738"/>
              <a:ext cx="176213" cy="174625"/>
            </a:xfrm>
            <a:custGeom>
              <a:avLst/>
              <a:gdLst>
                <a:gd name="T0" fmla="*/ 172 w 190"/>
                <a:gd name="T1" fmla="*/ 18 h 186"/>
                <a:gd name="T2" fmla="*/ 109 w 190"/>
                <a:gd name="T3" fmla="*/ 18 h 186"/>
                <a:gd name="T4" fmla="*/ 17 w 190"/>
                <a:gd name="T5" fmla="*/ 109 h 186"/>
                <a:gd name="T6" fmla="*/ 17 w 190"/>
                <a:gd name="T7" fmla="*/ 173 h 186"/>
                <a:gd name="T8" fmla="*/ 49 w 190"/>
                <a:gd name="T9" fmla="*/ 186 h 186"/>
                <a:gd name="T10" fmla="*/ 81 w 190"/>
                <a:gd name="T11" fmla="*/ 173 h 186"/>
                <a:gd name="T12" fmla="*/ 172 w 190"/>
                <a:gd name="T13" fmla="*/ 81 h 186"/>
                <a:gd name="T14" fmla="*/ 172 w 190"/>
                <a:gd name="T15" fmla="*/ 1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86">
                  <a:moveTo>
                    <a:pt x="172" y="18"/>
                  </a:moveTo>
                  <a:cubicBezTo>
                    <a:pt x="155" y="0"/>
                    <a:pt x="126" y="0"/>
                    <a:pt x="109" y="18"/>
                  </a:cubicBezTo>
                  <a:cubicBezTo>
                    <a:pt x="17" y="109"/>
                    <a:pt x="17" y="109"/>
                    <a:pt x="17" y="109"/>
                  </a:cubicBezTo>
                  <a:cubicBezTo>
                    <a:pt x="0" y="127"/>
                    <a:pt x="0" y="155"/>
                    <a:pt x="17" y="173"/>
                  </a:cubicBezTo>
                  <a:cubicBezTo>
                    <a:pt x="26" y="182"/>
                    <a:pt x="37" y="186"/>
                    <a:pt x="49" y="186"/>
                  </a:cubicBezTo>
                  <a:cubicBezTo>
                    <a:pt x="60" y="186"/>
                    <a:pt x="72" y="182"/>
                    <a:pt x="81" y="173"/>
                  </a:cubicBezTo>
                  <a:cubicBezTo>
                    <a:pt x="172" y="81"/>
                    <a:pt x="172" y="81"/>
                    <a:pt x="172" y="81"/>
                  </a:cubicBezTo>
                  <a:cubicBezTo>
                    <a:pt x="190" y="64"/>
                    <a:pt x="190" y="35"/>
                    <a:pt x="172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  <p:sp>
          <p:nvSpPr>
            <p:cNvPr id="64" name="Freihandform 7"/>
            <p:cNvSpPr>
              <a:spLocks/>
            </p:cNvSpPr>
            <p:nvPr/>
          </p:nvSpPr>
          <p:spPr bwMode="auto">
            <a:xfrm>
              <a:off x="5486400" y="2330451"/>
              <a:ext cx="177800" cy="174625"/>
            </a:xfrm>
            <a:custGeom>
              <a:avLst/>
              <a:gdLst>
                <a:gd name="T0" fmla="*/ 173 w 190"/>
                <a:gd name="T1" fmla="*/ 18 h 186"/>
                <a:gd name="T2" fmla="*/ 109 w 190"/>
                <a:gd name="T3" fmla="*/ 18 h 186"/>
                <a:gd name="T4" fmla="*/ 18 w 190"/>
                <a:gd name="T5" fmla="*/ 109 h 186"/>
                <a:gd name="T6" fmla="*/ 18 w 190"/>
                <a:gd name="T7" fmla="*/ 173 h 186"/>
                <a:gd name="T8" fmla="*/ 50 w 190"/>
                <a:gd name="T9" fmla="*/ 186 h 186"/>
                <a:gd name="T10" fmla="*/ 81 w 190"/>
                <a:gd name="T11" fmla="*/ 173 h 186"/>
                <a:gd name="T12" fmla="*/ 173 w 190"/>
                <a:gd name="T13" fmla="*/ 81 h 186"/>
                <a:gd name="T14" fmla="*/ 173 w 190"/>
                <a:gd name="T15" fmla="*/ 1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86">
                  <a:moveTo>
                    <a:pt x="173" y="18"/>
                  </a:moveTo>
                  <a:cubicBezTo>
                    <a:pt x="155" y="0"/>
                    <a:pt x="127" y="0"/>
                    <a:pt x="109" y="18"/>
                  </a:cubicBezTo>
                  <a:cubicBezTo>
                    <a:pt x="18" y="109"/>
                    <a:pt x="18" y="109"/>
                    <a:pt x="18" y="109"/>
                  </a:cubicBezTo>
                  <a:cubicBezTo>
                    <a:pt x="0" y="127"/>
                    <a:pt x="0" y="155"/>
                    <a:pt x="18" y="173"/>
                  </a:cubicBezTo>
                  <a:cubicBezTo>
                    <a:pt x="27" y="182"/>
                    <a:pt x="38" y="186"/>
                    <a:pt x="50" y="186"/>
                  </a:cubicBezTo>
                  <a:cubicBezTo>
                    <a:pt x="61" y="186"/>
                    <a:pt x="73" y="181"/>
                    <a:pt x="81" y="173"/>
                  </a:cubicBezTo>
                  <a:cubicBezTo>
                    <a:pt x="173" y="81"/>
                    <a:pt x="173" y="81"/>
                    <a:pt x="173" y="81"/>
                  </a:cubicBezTo>
                  <a:cubicBezTo>
                    <a:pt x="190" y="64"/>
                    <a:pt x="190" y="35"/>
                    <a:pt x="173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de-DE" dirty="0"/>
            </a:p>
          </p:txBody>
        </p:sp>
      </p:grpSp>
      <p:sp>
        <p:nvSpPr>
          <p:cNvPr id="135" name="Textfeld 134"/>
          <p:cNvSpPr txBox="1"/>
          <p:nvPr/>
        </p:nvSpPr>
        <p:spPr>
          <a:xfrm>
            <a:off x="8215394" y="6144934"/>
            <a:ext cx="2679794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rtl="0"/>
            <a:r>
              <a:rPr lang="de-DE" sz="1400" dirty="0"/>
              <a:t>Light </a:t>
            </a:r>
            <a:r>
              <a:rPr lang="de-DE" sz="1400" dirty="0" err="1"/>
              <a:t>Conditions</a:t>
            </a:r>
            <a:r>
              <a:rPr lang="de-DE" sz="1400" dirty="0"/>
              <a:t> in </a:t>
            </a:r>
            <a:r>
              <a:rPr lang="de-DE" sz="1400" dirty="0" err="1"/>
              <a:t>Collisions</a:t>
            </a:r>
            <a:endParaRPr lang="de-DE" sz="1400" dirty="0"/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F4540AC0-E369-4AD9-BBDB-C2E2E1409CDE}"/>
              </a:ext>
            </a:extLst>
          </p:cNvPr>
          <p:cNvSpPr txBox="1"/>
          <p:nvPr/>
        </p:nvSpPr>
        <p:spPr>
          <a:xfrm>
            <a:off x="4756101" y="6003538"/>
            <a:ext cx="2679794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rtl="0"/>
            <a:r>
              <a:rPr lang="de-DE" sz="1400" dirty="0" err="1"/>
              <a:t>Accidents</a:t>
            </a:r>
            <a:r>
              <a:rPr lang="de-DE" sz="1400" dirty="0"/>
              <a:t> </a:t>
            </a:r>
            <a:r>
              <a:rPr lang="de-DE" sz="1400" dirty="0" err="1"/>
              <a:t>under</a:t>
            </a:r>
            <a:r>
              <a:rPr lang="de-DE" sz="1400" dirty="0"/>
              <a:t> </a:t>
            </a:r>
            <a:r>
              <a:rPr lang="de-DE" sz="1400" dirty="0" err="1"/>
              <a:t>Influence</a:t>
            </a:r>
            <a:r>
              <a:rPr lang="de-DE" sz="1400" dirty="0"/>
              <a:t> </a:t>
            </a:r>
            <a:r>
              <a:rPr lang="de-DE" sz="1400" dirty="0" err="1"/>
              <a:t>from</a:t>
            </a:r>
            <a:r>
              <a:rPr lang="de-DE" sz="1400" dirty="0"/>
              <a:t> Total </a:t>
            </a:r>
            <a:r>
              <a:rPr lang="de-DE" sz="1400" dirty="0" err="1"/>
              <a:t>Collisions</a:t>
            </a:r>
            <a:endParaRPr lang="de-DE" sz="1400" dirty="0"/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9C2A804C-860C-42CE-B071-DD567E25871D}"/>
              </a:ext>
            </a:extLst>
          </p:cNvPr>
          <p:cNvSpPr txBox="1"/>
          <p:nvPr/>
        </p:nvSpPr>
        <p:spPr>
          <a:xfrm>
            <a:off x="1216659" y="6040056"/>
            <a:ext cx="2679794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rtl="0"/>
            <a:r>
              <a:rPr lang="de-DE" sz="1400" dirty="0" err="1"/>
              <a:t>Severity</a:t>
            </a:r>
            <a:r>
              <a:rPr lang="de-DE" sz="1400" dirty="0"/>
              <a:t> </a:t>
            </a:r>
            <a:r>
              <a:rPr lang="de-DE" sz="1400" dirty="0" err="1"/>
              <a:t>of</a:t>
            </a:r>
            <a:r>
              <a:rPr lang="de-DE" sz="1400" dirty="0"/>
              <a:t> </a:t>
            </a:r>
            <a:r>
              <a:rPr lang="de-DE" sz="1400" dirty="0" err="1"/>
              <a:t>Collisions</a:t>
            </a:r>
            <a:r>
              <a:rPr lang="de-DE" sz="1400" dirty="0"/>
              <a:t> </a:t>
            </a:r>
            <a:r>
              <a:rPr lang="de-DE" sz="1400" dirty="0" err="1"/>
              <a:t>under</a:t>
            </a:r>
            <a:r>
              <a:rPr lang="de-DE" sz="1400" dirty="0"/>
              <a:t> </a:t>
            </a:r>
            <a:r>
              <a:rPr lang="de-DE" sz="1400" dirty="0" err="1"/>
              <a:t>Influence</a:t>
            </a:r>
            <a:endParaRPr lang="de-DE" sz="1400" dirty="0"/>
          </a:p>
        </p:txBody>
      </p:sp>
      <p:sp>
        <p:nvSpPr>
          <p:cNvPr id="30" name="Freihandform 19">
            <a:extLst>
              <a:ext uri="{FF2B5EF4-FFF2-40B4-BE49-F238E27FC236}">
                <a16:creationId xmlns:a16="http://schemas.microsoft.com/office/drawing/2014/main" id="{189E3C56-F900-44E7-BF74-7509E4A585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de-DE" dirty="0">
              <a:solidFill>
                <a:srgbClr val="98A3AD"/>
              </a:solidFill>
            </a:endParaRP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5C7F3CEE-E6DF-48C0-8B9A-22A03DF4C29B}"/>
              </a:ext>
            </a:extLst>
          </p:cNvPr>
          <p:cNvSpPr txBox="1"/>
          <p:nvPr/>
        </p:nvSpPr>
        <p:spPr>
          <a:xfrm>
            <a:off x="11907454" y="6481180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/>
            <a:r>
              <a:rPr lang="de-DE" sz="1400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" name="Titel 1" hidden="1">
            <a:extLst>
              <a:ext uri="{FF2B5EF4-FFF2-40B4-BE49-F238E27FC236}">
                <a16:creationId xmlns:a16="http://schemas.microsoft.com/office/drawing/2014/main" id="{57154957-68AB-414D-8F5B-A49D3A261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 dirty="0"/>
              <a:t>Folie 2</a:t>
            </a:r>
          </a:p>
        </p:txBody>
      </p:sp>
      <p:pic>
        <p:nvPicPr>
          <p:cNvPr id="34" name="Grafik 33">
            <a:extLst>
              <a:ext uri="{FF2B5EF4-FFF2-40B4-BE49-F238E27FC236}">
                <a16:creationId xmlns:a16="http://schemas.microsoft.com/office/drawing/2014/main" id="{65A285BA-7798-4ADF-BD0A-C49680111310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5660" y="94509"/>
            <a:ext cx="6159548" cy="3219042"/>
          </a:xfrm>
          <a:prstGeom prst="rect">
            <a:avLst/>
          </a:prstGeom>
          <a:noFill/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E4D0DF6A-FBA6-46B9-BC76-C89FF01C07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3906" y="3580003"/>
            <a:ext cx="2752725" cy="241935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4B0475DF-4997-4130-A98D-A3D71AED49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42906" y="3580003"/>
            <a:ext cx="2672743" cy="2474468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05145D73-B9F0-40EF-9CD6-38D00C5D7C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56101" y="3599645"/>
            <a:ext cx="2679794" cy="2358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3160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AE8E28-91DB-4F68-95A9-3F1B12D7E2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62"/>
            <a:ext cx="10515600" cy="1325563"/>
          </a:xfrm>
        </p:spPr>
        <p:txBody>
          <a:bodyPr/>
          <a:lstStyle/>
          <a:p>
            <a:pPr algn="ctr"/>
            <a:r>
              <a:rPr lang="de-DE" sz="3200" b="1" dirty="0"/>
              <a:t>SEATTLE MAP WITH ALL ACCIDENTS 2004 - 2020</a:t>
            </a:r>
            <a:endParaRPr lang="de-AT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DF006527-7498-4F02-8CFC-C3563706388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052" y="1301750"/>
            <a:ext cx="3388995" cy="5073650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4FD8F0BA-A470-4346-9EC1-E035DAE0F5BB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2673" y="1301750"/>
            <a:ext cx="3216275" cy="5118100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A1222714-3883-4009-9D0B-3BAD60D1789D}"/>
              </a:ext>
            </a:extLst>
          </p:cNvPr>
          <p:cNvSpPr txBox="1"/>
          <p:nvPr/>
        </p:nvSpPr>
        <p:spPr>
          <a:xfrm>
            <a:off x="1771650" y="6419850"/>
            <a:ext cx="30076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dirty="0" err="1"/>
              <a:t>Severity</a:t>
            </a:r>
            <a:r>
              <a:rPr lang="de-AT" dirty="0"/>
              <a:t> </a:t>
            </a:r>
            <a:r>
              <a:rPr lang="de-AT" dirty="0" err="1"/>
              <a:t>Collisions</a:t>
            </a:r>
            <a:r>
              <a:rPr lang="de-AT" dirty="0"/>
              <a:t> 1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AD066E89-2CDA-4FEA-BD5E-25F864DACB3F}"/>
              </a:ext>
            </a:extLst>
          </p:cNvPr>
          <p:cNvSpPr txBox="1"/>
          <p:nvPr/>
        </p:nvSpPr>
        <p:spPr>
          <a:xfrm>
            <a:off x="7609523" y="6423541"/>
            <a:ext cx="30076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dirty="0" err="1"/>
              <a:t>Severity</a:t>
            </a:r>
            <a:r>
              <a:rPr lang="de-AT" dirty="0"/>
              <a:t> </a:t>
            </a:r>
            <a:r>
              <a:rPr lang="de-AT" dirty="0" err="1"/>
              <a:t>Collisions</a:t>
            </a:r>
            <a:r>
              <a:rPr lang="de-AT" dirty="0"/>
              <a:t> 2</a:t>
            </a:r>
          </a:p>
        </p:txBody>
      </p:sp>
    </p:spTree>
    <p:extLst>
      <p:ext uri="{BB962C8B-B14F-4D97-AF65-F5344CB8AC3E}">
        <p14:creationId xmlns:p14="http://schemas.microsoft.com/office/powerpoint/2010/main" val="28750571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1">
            <a:extLst>
              <a:ext uri="{FF2B5EF4-FFF2-40B4-BE49-F238E27FC236}">
                <a16:creationId xmlns:a16="http://schemas.microsoft.com/office/drawing/2014/main" id="{A79AD9C9-4E8B-4A48-B605-C411295D67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960"/>
            <a:ext cx="10515600" cy="1325563"/>
          </a:xfrm>
        </p:spPr>
        <p:txBody>
          <a:bodyPr/>
          <a:lstStyle/>
          <a:p>
            <a:pPr algn="ctr"/>
            <a:r>
              <a:rPr lang="de-DE" sz="3200" b="1" dirty="0"/>
              <a:t>SEATTLE MAP WITH SEVERITY 2 ROAD + LIGHT CONDITIONS 2004 - 2020</a:t>
            </a:r>
            <a:endParaRPr lang="de-AT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EB31E8C4-8A4B-4270-A0F6-0AFEEA1277D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6240" y="1396523"/>
            <a:ext cx="3317875" cy="473075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2F95D567-C17E-4B07-8FCD-289996EF0A32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9653" y="1396523"/>
            <a:ext cx="2891155" cy="4705350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F0F65628-C3E3-4C61-ACF9-83E6F3DE6272}"/>
              </a:ext>
            </a:extLst>
          </p:cNvPr>
          <p:cNvSpPr txBox="1"/>
          <p:nvPr/>
        </p:nvSpPr>
        <p:spPr>
          <a:xfrm>
            <a:off x="1821338" y="6163747"/>
            <a:ext cx="30076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dirty="0" err="1"/>
              <a:t>With</a:t>
            </a:r>
            <a:r>
              <a:rPr lang="de-AT" dirty="0"/>
              <a:t> </a:t>
            </a:r>
            <a:r>
              <a:rPr lang="de-AT" dirty="0" err="1"/>
              <a:t>Daylight</a:t>
            </a:r>
            <a:endParaRPr lang="de-AT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A83C2604-B359-4E28-971B-C6CA6A661B3C}"/>
              </a:ext>
            </a:extLst>
          </p:cNvPr>
          <p:cNvSpPr txBox="1"/>
          <p:nvPr/>
        </p:nvSpPr>
        <p:spPr>
          <a:xfrm>
            <a:off x="7532528" y="6194942"/>
            <a:ext cx="30076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dirty="0" err="1"/>
              <a:t>Without</a:t>
            </a:r>
            <a:r>
              <a:rPr lang="de-AT" dirty="0"/>
              <a:t> </a:t>
            </a:r>
            <a:r>
              <a:rPr lang="de-AT" dirty="0" err="1"/>
              <a:t>Daylight</a:t>
            </a:r>
            <a:r>
              <a:rPr lang="de-AT" dirty="0"/>
              <a:t> (Dark)</a:t>
            </a:r>
          </a:p>
        </p:txBody>
      </p:sp>
    </p:spTree>
    <p:extLst>
      <p:ext uri="{BB962C8B-B14F-4D97-AF65-F5344CB8AC3E}">
        <p14:creationId xmlns:p14="http://schemas.microsoft.com/office/powerpoint/2010/main" val="10552964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A55EE43-86ED-46C9-81F9-E291923691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3117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de-DE" sz="3200" b="1" dirty="0"/>
              <a:t>SEATTLE MAP WITH SEVERITY 2 WEATHER + ROAD + LIGHT CONDITIONS 2004 - 2020</a:t>
            </a:r>
            <a:endParaRPr lang="de-AT" sz="3200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3FA44A23-535F-428F-9C11-DB6E2F598C81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3840" y="1154113"/>
            <a:ext cx="2973070" cy="5235575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CDEAE64C-6539-468D-9A08-0FC0D7E5EF46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6815" y="1232188"/>
            <a:ext cx="3023870" cy="5219700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4B6EA238-C646-4FF0-971A-2B9E9DE278CC}"/>
              </a:ext>
            </a:extLst>
          </p:cNvPr>
          <p:cNvSpPr txBox="1"/>
          <p:nvPr/>
        </p:nvSpPr>
        <p:spPr>
          <a:xfrm>
            <a:off x="466725" y="6389688"/>
            <a:ext cx="4914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DARK WITH STREETS LIGHTS &amp; ILUMINATION</a:t>
            </a:r>
            <a:endParaRPr lang="de-AT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42C56F26-35E0-47F4-9E02-ACC83EA57E04}"/>
              </a:ext>
            </a:extLst>
          </p:cNvPr>
          <p:cNvSpPr txBox="1"/>
          <p:nvPr/>
        </p:nvSpPr>
        <p:spPr>
          <a:xfrm>
            <a:off x="6286500" y="6465888"/>
            <a:ext cx="5229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DARK WITHOUT STREETS LIGHTS OR ILUMINATION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8296406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Modern 01">
      <a:majorFont>
        <a:latin typeface="Century Gothic"/>
        <a:ea typeface=""/>
        <a:cs typeface=""/>
      </a:majorFont>
      <a:minorFont>
        <a:latin typeface="Segoe UI Ligh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7542835_TF88930311.potx" id="{C32D8526-B686-479B-9250-87E69C091277}" vid="{CD58160D-6BCA-4575-806B-8CD1D5044DD9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428</Words>
  <Application>Microsoft Office PowerPoint</Application>
  <PresentationFormat>Breitbild</PresentationFormat>
  <Paragraphs>82</Paragraphs>
  <Slides>15</Slides>
  <Notes>5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15</vt:i4>
      </vt:variant>
    </vt:vector>
  </HeadingPairs>
  <TitlesOfParts>
    <vt:vector size="20" baseType="lpstr">
      <vt:lpstr>Arial</vt:lpstr>
      <vt:lpstr>Calibri</vt:lpstr>
      <vt:lpstr>Century Gothic</vt:lpstr>
      <vt:lpstr>Segoe UI Light</vt:lpstr>
      <vt:lpstr>Office-Design</vt:lpstr>
      <vt:lpstr>Folie 1</vt:lpstr>
      <vt:lpstr>IMPORTANCE OF PREDICTING COLLISIONS</vt:lpstr>
      <vt:lpstr>DATA ACQUISITION AND CLEANING</vt:lpstr>
      <vt:lpstr>Folie 7</vt:lpstr>
      <vt:lpstr>PowerPoint-Präsentation</vt:lpstr>
      <vt:lpstr>Folie 2</vt:lpstr>
      <vt:lpstr>SEATTLE MAP WITH ALL ACCIDENTS 2004 - 2020</vt:lpstr>
      <vt:lpstr>SEATTLE MAP WITH SEVERITY 2 ROAD + LIGHT CONDITIONS 2004 - 2020</vt:lpstr>
      <vt:lpstr>SEATTLE MAP WITH SEVERITY 2 WEATHER + ROAD + LIGHT CONDITIONS 2004 - 2020</vt:lpstr>
      <vt:lpstr>PREDICTION OF SEATTLE SPEEDING COLLISION LOCATIONS</vt:lpstr>
      <vt:lpstr>PREDICTION OF SEATTLE UNDER INFLUENCE COLLISION LOCATIONS</vt:lpstr>
      <vt:lpstr>PREDICTION OF SEATTLE WITH RAINING &amp; OUTCAST CONDITIONS, WET, SNOW &amp; ICE ROAD CONDITIONS AT DARK &amp; MISSING ILUMINATION COLLISION LOCATIONS</vt:lpstr>
      <vt:lpstr>PREDICTION OF SEATTLE WITH RAINING &amp; OUTCAST CONDITIONS, WET, SNOW &amp; ICE ROAD CONDITIONS AT DARK &amp; MISSING ILUMINATION COLLISION LOCATIONS</vt:lpstr>
      <vt:lpstr>Folie 9</vt:lpstr>
      <vt:lpstr>Folie 11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2020-09-09T19:23:41Z</dcterms:created>
  <dcterms:modified xsi:type="dcterms:W3CDTF">2020-09-11T21:20:04Z</dcterms:modified>
</cp:coreProperties>
</file>